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4" r:id="rId3"/>
    <p:sldId id="257" r:id="rId4"/>
    <p:sldId id="263" r:id="rId5"/>
    <p:sldId id="261" r:id="rId6"/>
    <p:sldId id="259" r:id="rId7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5" autoAdjust="0"/>
    <p:restoredTop sz="93720" autoAdjust="0"/>
  </p:normalViewPr>
  <p:slideViewPr>
    <p:cSldViewPr snapToGrid="0">
      <p:cViewPr varScale="1">
        <p:scale>
          <a:sx n="82" d="100"/>
          <a:sy n="82" d="100"/>
        </p:scale>
        <p:origin x="-960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E1804-FA37-4650-8C7F-FBB779E4BBAD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DABBD-5F14-450F-A237-A60FF6163E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8405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7404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7404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4083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4083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4083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4083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7357493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7015933"/>
      </p:ext>
    </p:extLst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6801434"/>
      </p:ext>
    </p:extLst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6640192"/>
      </p:ext>
    </p:extLst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4891912"/>
      </p:ext>
    </p:extLst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1602781"/>
      </p:ext>
    </p:extLst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578315"/>
      </p:ext>
    </p:extLst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2290165"/>
      </p:ext>
    </p:extLst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6718668"/>
      </p:ext>
    </p:extLst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8870381"/>
      </p:ext>
    </p:extLst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8488603"/>
      </p:ext>
    </p:extLst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81856-85AD-4B97-8ABD-C26CBF83AD1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7213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photos.streamphoto.ru/0/c/d/f95a426a3ff5c0459b48b8021656adc0.jpg" TargetMode="External"/><Relationship Id="rId13" Type="http://schemas.openxmlformats.org/officeDocument/2006/relationships/hyperlink" Target="http://www.knigovoz.ru/photos/med/1818_gans_hristian_andersen.jpg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://maxpark.com/community/129/content/1905388" TargetMode="External"/><Relationship Id="rId12" Type="http://schemas.openxmlformats.org/officeDocument/2006/relationships/hyperlink" Target="http://uploads.ru/i/3/w/Y/3wYuA.jpg" TargetMode="External"/><Relationship Id="rId2" Type="http://schemas.openxmlformats.org/officeDocument/2006/relationships/notesSlide" Target="../notesSlides/notesSlide6.xml"/><Relationship Id="rId16" Type="http://schemas.openxmlformats.org/officeDocument/2006/relationships/hyperlink" Target="http://deti.ulan-ude-eg.ru/img/novinki/Andersen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vogelz.ru/avtorskie-skazki/andersen-g-h/" TargetMode="External"/><Relationship Id="rId11" Type="http://schemas.openxmlformats.org/officeDocument/2006/relationships/hyperlink" Target="http://kidslife.ru/images/stories/skazki/dyuimovochka_audio.jpg" TargetMode="External"/><Relationship Id="rId5" Type="http://schemas.openxmlformats.org/officeDocument/2006/relationships/hyperlink" Target="http://metodsovet.su/logo.gif" TargetMode="External"/><Relationship Id="rId15" Type="http://schemas.openxmlformats.org/officeDocument/2006/relationships/hyperlink" Target="http://s47.radikal.ru/i117/0810/84/8c17bacdc41c.jpg" TargetMode="External"/><Relationship Id="rId10" Type="http://schemas.openxmlformats.org/officeDocument/2006/relationships/hyperlink" Target="http://top-antropos.com/images/4/libico-maraja/7.jpg" TargetMode="External"/><Relationship Id="rId4" Type="http://schemas.openxmlformats.org/officeDocument/2006/relationships/hyperlink" Target="http://&#1091;&#1095;&#1077;&#1073;&#1085;&#1099;&#1077;&#1087;&#1088;&#1077;&#1079;&#1077;&#1085;&#1090;&#1072;&#1094;&#1080;&#1080;.&#1088;&#1092;/file/2358-shablon-leto-dlja-vseh.html" TargetMode="External"/><Relationship Id="rId9" Type="http://schemas.openxmlformats.org/officeDocument/2006/relationships/hyperlink" Target="http://sky-art.com/andersen/illustrators/andersen_b.jpg" TargetMode="External"/><Relationship Id="rId14" Type="http://schemas.openxmlformats.org/officeDocument/2006/relationships/hyperlink" Target="http://st.kinopoisk.ru/images/cover/13054_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98764"/>
            <a:ext cx="5975287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Сетевой проект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«Сказочная карусель»</a:t>
            </a:r>
          </a:p>
          <a:p>
            <a:pPr algn="ctr"/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http://metodsovet.su/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781" y="279919"/>
            <a:ext cx="1082999" cy="1166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13408" y="1965960"/>
            <a:ext cx="7065416" cy="230832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ntiqueTradyBrk" pitchFamily="18" charset="-52"/>
              </a:rPr>
              <a:t>Ханс</a:t>
            </a:r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ntiqueTradyBrk" pitchFamily="18" charset="-52"/>
              </a:rPr>
              <a:t> </a:t>
            </a:r>
            <a:r>
              <a:rPr lang="ru-RU" sz="48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ntiqueTradyBrk" pitchFamily="18" charset="-52"/>
              </a:rPr>
              <a:t>Кристиан</a:t>
            </a:r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ntiqueTradyBrk" pitchFamily="18" charset="-52"/>
              </a:rPr>
              <a:t> Андерсен </a:t>
            </a:r>
          </a:p>
          <a:p>
            <a:pPr algn="ctr"/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ntiqueTradyBrk" pitchFamily="18" charset="-52"/>
              </a:rPr>
              <a:t>«Снежная королева»</a:t>
            </a:r>
            <a:endParaRPr lang="ru-RU" sz="48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_AntiqueTradyBrk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5192" y="4389120"/>
            <a:ext cx="3925312" cy="2308324"/>
          </a:xfrm>
          <a:prstGeom prst="rect">
            <a:avLst/>
          </a:prstGeom>
          <a:ln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Команда «</a:t>
            </a:r>
            <a:r>
              <a:rPr lang="ru-RU" dirty="0" err="1" smtClean="0"/>
              <a:t>Сибирячок</a:t>
            </a:r>
            <a:r>
              <a:rPr lang="ru-RU" dirty="0" smtClean="0"/>
              <a:t>» (5-6 класс):</a:t>
            </a:r>
          </a:p>
          <a:p>
            <a:r>
              <a:rPr lang="ru-RU" dirty="0" smtClean="0"/>
              <a:t>Алексеева Фаина, Андреева Наталья, Варламова Валерия, </a:t>
            </a:r>
          </a:p>
          <a:p>
            <a:r>
              <a:rPr lang="ru-RU" dirty="0" err="1" smtClean="0"/>
              <a:t>Лядов</a:t>
            </a:r>
            <a:r>
              <a:rPr lang="ru-RU" dirty="0" smtClean="0"/>
              <a:t> Дмитрий, Рукосуева Регина.</a:t>
            </a:r>
          </a:p>
          <a:p>
            <a:r>
              <a:rPr lang="ru-RU" dirty="0" smtClean="0"/>
              <a:t>Руководитель: Рукосуева Т.Г.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Тамтачетская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Иркутская область</a:t>
            </a:r>
          </a:p>
          <a:p>
            <a:r>
              <a:rPr lang="ru-RU" dirty="0" smtClean="0"/>
              <a:t>посёлок </a:t>
            </a:r>
            <a:r>
              <a:rPr lang="ru-RU" dirty="0" err="1" smtClean="0"/>
              <a:t>Полинчет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93363525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90931" y="1928389"/>
            <a:ext cx="4481464" cy="4524315"/>
          </a:xfrm>
          <a:prstGeom prst="rect">
            <a:avLst/>
          </a:prstGeom>
          <a:ln w="38100">
            <a:solidFill>
              <a:schemeClr val="accent4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400" i="1" dirty="0" smtClean="0"/>
          </a:p>
          <a:p>
            <a:r>
              <a:rPr lang="ru-RU" sz="2400" dirty="0" smtClean="0"/>
              <a:t>Апрель 1805 года. Туман висит над  датским островком </a:t>
            </a:r>
            <a:r>
              <a:rPr lang="ru-RU" sz="2400" dirty="0" err="1" smtClean="0"/>
              <a:t>Фионс</a:t>
            </a:r>
            <a:r>
              <a:rPr lang="ru-RU" sz="2400" dirty="0" smtClean="0"/>
              <a:t>. В воздухе разносится запах вереска и скрип сосен. Здесь в небольшом городке </a:t>
            </a:r>
            <a:r>
              <a:rPr lang="ru-RU" sz="2400" dirty="0" err="1" smtClean="0"/>
              <a:t>Оденс</a:t>
            </a:r>
            <a:r>
              <a:rPr lang="ru-RU" sz="2400" dirty="0" smtClean="0"/>
              <a:t> у бедного башмачника и прачки родился мальчик. </a:t>
            </a:r>
          </a:p>
          <a:p>
            <a:r>
              <a:rPr lang="ru-RU" sz="2400" dirty="0" smtClean="0"/>
              <a:t>Мог ли кто-нибудь сказать тогда, что этот мальчик станет великим Королем сказки!</a:t>
            </a:r>
          </a:p>
          <a:p>
            <a:endParaRPr lang="ru-RU" sz="2400" i="1" dirty="0" smtClean="0"/>
          </a:p>
        </p:txBody>
      </p:sp>
      <p:pic>
        <p:nvPicPr>
          <p:cNvPr id="3" name="Рисунок 2" descr="f95a426a3ff5c0459b48b8021656adc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7478" y="2499511"/>
            <a:ext cx="32512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57608" y="0"/>
            <a:ext cx="752343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Batang" panose="02030600000101010101" pitchFamily="18" charset="-127"/>
              </a:rPr>
              <a:t>I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Batang" panose="02030600000101010101" pitchFamily="18" charset="-127"/>
              </a:rPr>
              <a:t>этап. «С юбилеем!»</a:t>
            </a:r>
          </a:p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Ханс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Кристиан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Андерсен</a:t>
            </a:r>
          </a:p>
          <a:p>
            <a:pPr algn="ctr"/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andersen_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3640" y="2118511"/>
            <a:ext cx="3286221" cy="33090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493363525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61802" y="6312283"/>
            <a:ext cx="428969" cy="365125"/>
          </a:xfrm>
        </p:spPr>
        <p:txBody>
          <a:bodyPr/>
          <a:lstStyle/>
          <a:p>
            <a:fld id="{6761CEE9-399B-4C0E-B48E-F74E1AF38FF3}" type="slidenum">
              <a:rPr lang="ru-RU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3</a:t>
            </a:fld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566" y="3693814"/>
            <a:ext cx="8283920" cy="2462213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200" dirty="0" err="1" smtClean="0"/>
              <a:t>Ханс</a:t>
            </a:r>
            <a:r>
              <a:rPr lang="ru-RU" sz="2200" dirty="0" smtClean="0"/>
              <a:t> </a:t>
            </a:r>
            <a:r>
              <a:rPr lang="ru-RU" sz="2200" dirty="0" err="1" smtClean="0"/>
              <a:t>Кристиан</a:t>
            </a:r>
            <a:r>
              <a:rPr lang="ru-RU" sz="2200" dirty="0" smtClean="0"/>
              <a:t> рос мечтателем и фантазёром. Любимой его игрой был кукольный театр, который он смастерил сам.</a:t>
            </a:r>
          </a:p>
          <a:p>
            <a:r>
              <a:rPr lang="ru-RU" sz="2200" dirty="0" smtClean="0"/>
              <a:t>Мальчик  мог часами читать стихи и петь песни. За восхитительный голос Андерсена прозвали «маленький соловей с острова </a:t>
            </a:r>
            <a:r>
              <a:rPr lang="ru-RU" sz="2200" dirty="0" err="1" smtClean="0"/>
              <a:t>Фюн</a:t>
            </a:r>
            <a:r>
              <a:rPr lang="ru-RU" sz="2200" dirty="0" smtClean="0"/>
              <a:t>».</a:t>
            </a:r>
          </a:p>
          <a:p>
            <a:endParaRPr lang="ru-RU" sz="2200" dirty="0" smtClean="0"/>
          </a:p>
          <a:p>
            <a:pPr>
              <a:buFont typeface="Wingdings" pitchFamily="2" charset="2"/>
              <a:buChar char="v"/>
            </a:pPr>
            <a:r>
              <a:rPr lang="ru-RU" sz="2200" dirty="0" smtClean="0"/>
              <a:t>Когда </a:t>
            </a:r>
            <a:r>
              <a:rPr lang="ru-RU" sz="2200" dirty="0" err="1" smtClean="0"/>
              <a:t>Хансу</a:t>
            </a:r>
            <a:r>
              <a:rPr lang="ru-RU" sz="2200" dirty="0" smtClean="0"/>
              <a:t> </a:t>
            </a:r>
            <a:r>
              <a:rPr lang="ru-RU" sz="2200" dirty="0" err="1" smtClean="0"/>
              <a:t>Кристиану</a:t>
            </a:r>
            <a:r>
              <a:rPr lang="ru-RU" sz="2200" dirty="0" smtClean="0"/>
              <a:t> исполнилось 14 лет, он решил поехать в Копенгаген, чтобы стать знаменитым.</a:t>
            </a:r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565" y="869133"/>
            <a:ext cx="2598345" cy="22814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dyuimovochka_audi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13569" y="479833"/>
            <a:ext cx="2037029" cy="2523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3wYu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94630" y="452674"/>
            <a:ext cx="3005750" cy="22633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3161948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61802" y="6312283"/>
            <a:ext cx="428969" cy="365125"/>
          </a:xfrm>
        </p:spPr>
        <p:txBody>
          <a:bodyPr/>
          <a:lstStyle/>
          <a:p>
            <a:fld id="{6761CEE9-399B-4C0E-B48E-F74E1AF38FF3}" type="slidenum">
              <a:rPr lang="ru-RU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4</a:t>
            </a:fld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9984" y="334978"/>
            <a:ext cx="4472412" cy="4493538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200" dirty="0" smtClean="0"/>
              <a:t> </a:t>
            </a:r>
            <a:r>
              <a:rPr lang="ru-RU" sz="2400" dirty="0" smtClean="0"/>
              <a:t>Мечта исполнилась в 1835 году, когда Андерсен написал сказку «Огниво». Первый сборник сказок назывался «Сказки, рассказанные детям»</a:t>
            </a:r>
            <a:br>
              <a:rPr lang="ru-RU" sz="2400" dirty="0" smtClean="0"/>
            </a:br>
            <a:r>
              <a:rPr lang="ru-RU" sz="2400" dirty="0" smtClean="0"/>
              <a:t>Сказками Андерсена зачитывались, книги раскупали мгновенно.</a:t>
            </a:r>
            <a:br>
              <a:rPr lang="ru-RU" sz="2400" dirty="0" smtClean="0"/>
            </a:br>
            <a:r>
              <a:rPr lang="ru-RU" sz="2400" dirty="0" smtClean="0"/>
              <a:t>Сказки </a:t>
            </a:r>
            <a:r>
              <a:rPr lang="ru-RU" sz="2400" dirty="0" err="1" smtClean="0"/>
              <a:t>Ханса</a:t>
            </a:r>
            <a:r>
              <a:rPr lang="ru-RU" sz="2400" dirty="0" smtClean="0"/>
              <a:t> </a:t>
            </a:r>
            <a:r>
              <a:rPr lang="ru-RU" sz="2400" dirty="0" err="1" smtClean="0"/>
              <a:t>Кристиана</a:t>
            </a:r>
            <a:r>
              <a:rPr lang="ru-RU" sz="2400" dirty="0" smtClean="0"/>
              <a:t> были переведены на 125 языков мира. </a:t>
            </a:r>
          </a:p>
          <a:p>
            <a:endParaRPr lang="ru-RU" sz="2200" dirty="0" smtClean="0"/>
          </a:p>
        </p:txBody>
      </p:sp>
      <p:pic>
        <p:nvPicPr>
          <p:cNvPr id="5" name="Рисунок 4" descr="1818_gans_hristian_anders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8910" y="341429"/>
            <a:ext cx="2827020" cy="4183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83161948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61802" y="6312283"/>
            <a:ext cx="428969" cy="365125"/>
          </a:xfrm>
        </p:spPr>
        <p:txBody>
          <a:bodyPr/>
          <a:lstStyle/>
          <a:p>
            <a:fld id="{6761CEE9-399B-4C0E-B48E-F74E1AF38FF3}" type="slidenum">
              <a:rPr lang="ru-RU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5</a:t>
            </a:fld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6460" y="144855"/>
            <a:ext cx="8302028" cy="4801314"/>
          </a:xfrm>
          <a:prstGeom prst="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Андерсен писал легко. Сказки рождались всего за одну ночь, самое долгое за два дня. Однажды его знакомый в шутку сказал: "Напишите нам новую, забавную историю. Вы ведь можете написать даже о штопальной игле!" И Андерсен написал историю жизни штопальной иглы. 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На свои первые гонорары Андерсен отправляется в путешествие за границу. Там он познакомился и подружился со многими знаменитыми </a:t>
            </a:r>
            <a:r>
              <a:rPr lang="ru-RU" sz="2400" dirty="0" smtClean="0"/>
              <a:t>людьми : Гюго, Гейне, Диккенсом, Гете, братьями Гримм, Бальзаком, Дюма, Вагнером, Шуманом, Мендельсоном, Россини, Листом. </a:t>
            </a:r>
            <a:r>
              <a:rPr lang="ru-RU" sz="2400" dirty="0" smtClean="0"/>
              <a:t>Все они были просто очарованы его сказками.</a:t>
            </a:r>
            <a:endParaRPr lang="ru-RU" sz="2400" dirty="0"/>
          </a:p>
        </p:txBody>
      </p:sp>
      <p:pic>
        <p:nvPicPr>
          <p:cNvPr id="5" name="Рисунок 4" descr="13054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7796">
            <a:off x="4712147" y="4718476"/>
            <a:ext cx="1227316" cy="1814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8c17bacdc41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75287" y="4608214"/>
            <a:ext cx="1285593" cy="1840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Anderse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705810">
            <a:off x="7405734" y="4689694"/>
            <a:ext cx="1258431" cy="1774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83161948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61802" y="6312283"/>
            <a:ext cx="428969" cy="365125"/>
          </a:xfrm>
        </p:spPr>
        <p:txBody>
          <a:bodyPr/>
          <a:lstStyle/>
          <a:p>
            <a:fld id="{6761CEE9-399B-4C0E-B48E-F74E1AF38FF3}" type="slidenum">
              <a:rPr lang="ru-RU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6</a:t>
            </a:fld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566" y="371192"/>
            <a:ext cx="8238653" cy="50783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Шаблон презентации - </a:t>
            </a:r>
            <a:r>
              <a:rPr lang="en-US" dirty="0" smtClean="0">
                <a:hlinkClick r:id="rId4"/>
              </a:rPr>
              <a:t>http://</a:t>
            </a:r>
            <a:r>
              <a:rPr lang="ru-RU" dirty="0" err="1" smtClean="0">
                <a:hlinkClick r:id="rId4"/>
              </a:rPr>
              <a:t>учебныепрезентации.рф</a:t>
            </a:r>
            <a:r>
              <a:rPr lang="ru-RU" dirty="0" smtClean="0">
                <a:hlinkClick r:id="rId4"/>
              </a:rPr>
              <a:t>/</a:t>
            </a:r>
            <a:r>
              <a:rPr lang="en-US" dirty="0" smtClean="0">
                <a:hlinkClick r:id="rId4"/>
              </a:rPr>
              <a:t>file/2358-shablon-leto-dlja-vseh.html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http://metodsovet.su/logo.gif</a:t>
            </a:r>
            <a:r>
              <a:rPr lang="ru-RU" dirty="0" smtClean="0"/>
              <a:t> - логотип</a:t>
            </a:r>
          </a:p>
          <a:p>
            <a:r>
              <a:rPr lang="en-US" dirty="0" smtClean="0">
                <a:hlinkClick r:id="rId6"/>
              </a:rPr>
              <a:t>http://vogelz.ru/avtorskie-skazki/andersen-g-h/</a:t>
            </a:r>
            <a:r>
              <a:rPr lang="ru-RU" dirty="0" smtClean="0"/>
              <a:t> - информация о писателе</a:t>
            </a:r>
          </a:p>
          <a:p>
            <a:r>
              <a:rPr lang="en-US" dirty="0" smtClean="0">
                <a:hlinkClick r:id="rId7"/>
              </a:rPr>
              <a:t>http://maxpark.com/community/129/content/1905388</a:t>
            </a:r>
            <a:r>
              <a:rPr lang="ru-RU" dirty="0" smtClean="0"/>
              <a:t> - информация о писателе</a:t>
            </a:r>
          </a:p>
          <a:p>
            <a:r>
              <a:rPr lang="en-US" dirty="0" smtClean="0">
                <a:hlinkClick r:id="rId8"/>
              </a:rPr>
              <a:t>http://photos.streamphoto.ru/0/c/d/f95a426a3ff5c0459b48b8021656adc0.jpg</a:t>
            </a:r>
            <a:r>
              <a:rPr lang="ru-RU" dirty="0" smtClean="0"/>
              <a:t> ,</a:t>
            </a:r>
          </a:p>
          <a:p>
            <a:r>
              <a:rPr lang="en-US" dirty="0" smtClean="0">
                <a:hlinkClick r:id="rId9"/>
              </a:rPr>
              <a:t>http://sky-art.com/andersen/illustrators/andersen_b.jpg</a:t>
            </a:r>
            <a:r>
              <a:rPr lang="ru-RU" dirty="0" smtClean="0"/>
              <a:t> - - слайд 1</a:t>
            </a:r>
          </a:p>
          <a:p>
            <a:r>
              <a:rPr lang="en-US" dirty="0" smtClean="0">
                <a:hlinkClick r:id="rId10"/>
              </a:rPr>
              <a:t>http://top-antropos.com/images/4/libico-maraja/7.jpg</a:t>
            </a:r>
            <a:r>
              <a:rPr lang="ru-RU" dirty="0" smtClean="0"/>
              <a:t> - слайд 2</a:t>
            </a:r>
          </a:p>
          <a:p>
            <a:r>
              <a:rPr lang="en-US" dirty="0" smtClean="0">
                <a:hlinkClick r:id="rId11"/>
              </a:rPr>
              <a:t>http://kidslife.ru/images/stories/skazki/dyuimovochka_audio.jpg</a:t>
            </a:r>
            <a:r>
              <a:rPr lang="ru-RU" dirty="0" smtClean="0"/>
              <a:t> - слайд 2</a:t>
            </a:r>
          </a:p>
          <a:p>
            <a:r>
              <a:rPr lang="en-US" dirty="0" smtClean="0">
                <a:hlinkClick r:id="rId12"/>
              </a:rPr>
              <a:t>http://uploads.ru/i/3/w/Y/3wYuA.jpg</a:t>
            </a:r>
            <a:r>
              <a:rPr lang="ru-RU" dirty="0" smtClean="0"/>
              <a:t> - слайд 2</a:t>
            </a:r>
          </a:p>
          <a:p>
            <a:r>
              <a:rPr lang="en-US" dirty="0" smtClean="0">
                <a:hlinkClick r:id="rId13"/>
              </a:rPr>
              <a:t>http://www.knigovoz.ru/photos/med/1818_gans_hristian_andersen.jpg</a:t>
            </a:r>
            <a:r>
              <a:rPr lang="ru-RU" dirty="0" smtClean="0"/>
              <a:t> слайд 3</a:t>
            </a:r>
          </a:p>
          <a:p>
            <a:r>
              <a:rPr lang="en-US" dirty="0" smtClean="0">
                <a:hlinkClick r:id="rId14"/>
              </a:rPr>
              <a:t>http://st.kinopoisk.ru/images/cover/13054_1.jpg</a:t>
            </a:r>
            <a:r>
              <a:rPr lang="ru-RU" dirty="0" smtClean="0"/>
              <a:t>  - слайд 4</a:t>
            </a:r>
          </a:p>
          <a:p>
            <a:r>
              <a:rPr lang="en-US" dirty="0" smtClean="0">
                <a:hlinkClick r:id="rId15"/>
              </a:rPr>
              <a:t>http://s47.radikal.ru/i117/0810/84/8c17bacdc41c.jpg</a:t>
            </a:r>
            <a:r>
              <a:rPr lang="en-US" dirty="0" smtClean="0"/>
              <a:t> </a:t>
            </a:r>
            <a:r>
              <a:rPr lang="ru-RU" dirty="0" smtClean="0"/>
              <a:t> - слайд 4</a:t>
            </a:r>
          </a:p>
          <a:p>
            <a:r>
              <a:rPr lang="en-US" dirty="0" smtClean="0">
                <a:hlinkClick r:id="rId16"/>
              </a:rPr>
              <a:t>http://deti.ulan-ude-eg.ru/img/novinki/Andersen.jpg</a:t>
            </a:r>
            <a:r>
              <a:rPr lang="ru-RU" dirty="0" smtClean="0"/>
              <a:t>  - слайд 4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83161948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08cb49e3ed56568405b458eff6754b8748488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</TotalTime>
  <Words>236</Words>
  <Application>Microsoft Office PowerPoint</Application>
  <PresentationFormat>Экран (4:3)</PresentationFormat>
  <Paragraphs>50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31</cp:revision>
  <dcterms:created xsi:type="dcterms:W3CDTF">2013-04-24T01:34:00Z</dcterms:created>
  <dcterms:modified xsi:type="dcterms:W3CDTF">2014-10-27T08:46:47Z</dcterms:modified>
</cp:coreProperties>
</file>