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  <p:sldId id="264" r:id="rId12"/>
    <p:sldId id="263" r:id="rId13"/>
    <p:sldId id="262" r:id="rId14"/>
    <p:sldId id="261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74" autoAdjust="0"/>
  </p:normalViewPr>
  <p:slideViewPr>
    <p:cSldViewPr>
      <p:cViewPr varScale="1">
        <p:scale>
          <a:sx n="82" d="100"/>
          <a:sy n="82" d="100"/>
        </p:scale>
        <p:origin x="-97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lh5.googleusercontent.com/-dL2EZJGRMko/T0CpATh3CjI/AAAAAAAAFtM/xrAXkRI10iY/s800/0016tzep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36912"/>
            <a:ext cx="7772400" cy="1224136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Тайное становится явным!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6021288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Фон - </a:t>
            </a:r>
            <a:r>
              <a:rPr lang="ru-RU" u="sng" dirty="0" smtClean="0">
                <a:hlinkClick r:id="rId3"/>
              </a:rPr>
              <a:t>https://lh5.googleusercontent.com/-dL2EZJGRMko/T0CpATh3CjI/AAAAAAAAFtM/xrAXkRI10iY/s800/0016tzep.jpg</a:t>
            </a:r>
            <a:endParaRPr lang="ru-RU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692696"/>
            <a:ext cx="4762872" cy="20882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Какой цветок прятала от Герды старушка?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908720"/>
            <a:ext cx="4906888" cy="23042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dirty="0" smtClean="0"/>
              <a:t>Какую вещь Герды маленькая разбойница оставила себе?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5122912" cy="25202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Кто помог Герде одолеть войско Снежной королевы? (сущ. в мн. числе)</a:t>
            </a:r>
            <a:endParaRPr lang="ru-RU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5338936" cy="221825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На чём было написано письмо финке?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207896" y="5589240"/>
            <a:ext cx="684584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692696"/>
            <a:ext cx="4258816" cy="18722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dirty="0" smtClean="0"/>
              <a:t>Кто смастерил волшебное зеркало?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5212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Ответы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3" y="980727"/>
          <a:ext cx="7056780" cy="5761862"/>
        </p:xfrm>
        <a:graphic>
          <a:graphicData uri="http://schemas.openxmlformats.org/drawingml/2006/table">
            <a:tbl>
              <a:tblPr/>
              <a:tblGrid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</a:tblGrid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Ш</a:t>
                      </a:r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П</a:t>
                      </a:r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У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И</a:t>
                      </a:r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Ф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Ц</a:t>
                      </a:r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64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Б</a:t>
                      </a:r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2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А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Е</a:t>
                      </a:r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Р</a:t>
                      </a:r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Р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Ч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Ь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Л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Л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Ь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Кроссворд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3" y="980727"/>
          <a:ext cx="7056780" cy="5761862"/>
        </p:xfrm>
        <a:graphic>
          <a:graphicData uri="http://schemas.openxmlformats.org/drawingml/2006/table">
            <a:tbl>
              <a:tblPr/>
              <a:tblGrid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</a:tblGrid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64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2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6-конечная звезда 5">
            <a:hlinkClick r:id="rId3" action="ppaction://hlinksldjump" highlightClick="1"/>
          </p:cNvPr>
          <p:cNvSpPr/>
          <p:nvPr/>
        </p:nvSpPr>
        <p:spPr>
          <a:xfrm>
            <a:off x="3563888" y="2060848"/>
            <a:ext cx="576064" cy="648072"/>
          </a:xfrm>
          <a:prstGeom prst="star6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6-конечная звезда 6">
            <a:hlinkClick r:id="rId4" action="ppaction://hlinksldjump" highlightClick="1"/>
          </p:cNvPr>
          <p:cNvSpPr/>
          <p:nvPr/>
        </p:nvSpPr>
        <p:spPr>
          <a:xfrm>
            <a:off x="1691680" y="2852936"/>
            <a:ext cx="576064" cy="648072"/>
          </a:xfrm>
          <a:prstGeom prst="star6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6-конечная звезда 7">
            <a:hlinkClick r:id="rId5" action="ppaction://hlinksldjump" highlightClick="1"/>
          </p:cNvPr>
          <p:cNvSpPr/>
          <p:nvPr/>
        </p:nvSpPr>
        <p:spPr>
          <a:xfrm>
            <a:off x="1691680" y="4221088"/>
            <a:ext cx="576064" cy="648072"/>
          </a:xfrm>
          <a:prstGeom prst="star6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6-конечная звезда 8">
            <a:hlinkClick r:id="rId6" action="ppaction://hlinksldjump" highlightClick="1"/>
          </p:cNvPr>
          <p:cNvSpPr/>
          <p:nvPr/>
        </p:nvSpPr>
        <p:spPr>
          <a:xfrm>
            <a:off x="395536" y="5013176"/>
            <a:ext cx="504056" cy="576064"/>
          </a:xfrm>
          <a:prstGeom prst="star6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6-конечная звезда 9">
            <a:hlinkClick r:id="rId7" action="ppaction://hlinksldjump" highlightClick="1"/>
          </p:cNvPr>
          <p:cNvSpPr/>
          <p:nvPr/>
        </p:nvSpPr>
        <p:spPr>
          <a:xfrm>
            <a:off x="4572000" y="5013176"/>
            <a:ext cx="504056" cy="576064"/>
          </a:xfrm>
          <a:prstGeom prst="star6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6-конечная звезда 10">
            <a:hlinkClick r:id="rId8" action="ppaction://hlinksldjump" highlightClick="1"/>
          </p:cNvPr>
          <p:cNvSpPr/>
          <p:nvPr/>
        </p:nvSpPr>
        <p:spPr>
          <a:xfrm>
            <a:off x="3635896" y="5877272"/>
            <a:ext cx="538360" cy="576064"/>
          </a:xfrm>
          <a:prstGeom prst="star6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6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6-конечная звезда 11">
            <a:hlinkClick r:id="rId9" action="ppaction://hlinksldjump" highlightClick="1"/>
          </p:cNvPr>
          <p:cNvSpPr/>
          <p:nvPr/>
        </p:nvSpPr>
        <p:spPr>
          <a:xfrm>
            <a:off x="4644008" y="1124744"/>
            <a:ext cx="576064" cy="648072"/>
          </a:xfrm>
          <a:prstGeom prst="star6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6-конечная звезда 12">
            <a:hlinkClick r:id="rId10" action="ppaction://hlinksldjump" highlightClick="1"/>
          </p:cNvPr>
          <p:cNvSpPr/>
          <p:nvPr/>
        </p:nvSpPr>
        <p:spPr>
          <a:xfrm>
            <a:off x="5580112" y="1124744"/>
            <a:ext cx="576064" cy="648072"/>
          </a:xfrm>
          <a:prstGeom prst="star6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6-конечная звезда 14">
            <a:hlinkClick r:id="rId11" action="ppaction://hlinksldjump" highlightClick="1"/>
          </p:cNvPr>
          <p:cNvSpPr/>
          <p:nvPr/>
        </p:nvSpPr>
        <p:spPr>
          <a:xfrm>
            <a:off x="2771800" y="2276872"/>
            <a:ext cx="576064" cy="648072"/>
          </a:xfrm>
          <a:prstGeom prst="star6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6-конечная звезда 15">
            <a:hlinkClick r:id="rId12" action="ppaction://hlinksldjump" highlightClick="1"/>
          </p:cNvPr>
          <p:cNvSpPr/>
          <p:nvPr/>
        </p:nvSpPr>
        <p:spPr>
          <a:xfrm>
            <a:off x="899592" y="3284984"/>
            <a:ext cx="576064" cy="648072"/>
          </a:xfrm>
          <a:prstGeom prst="star6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7" name="6-конечная звезда 16">
            <a:hlinkClick r:id="rId13" action="ppaction://hlinksldjump" highlightClick="1"/>
          </p:cNvPr>
          <p:cNvSpPr/>
          <p:nvPr/>
        </p:nvSpPr>
        <p:spPr>
          <a:xfrm>
            <a:off x="5148064" y="3717032"/>
            <a:ext cx="504056" cy="576064"/>
          </a:xfrm>
          <a:prstGeom prst="star6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6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9" name="6-конечная звезда 18">
            <a:hlinkClick r:id="rId14" action="ppaction://hlinksldjump" highlightClick="1"/>
          </p:cNvPr>
          <p:cNvSpPr/>
          <p:nvPr/>
        </p:nvSpPr>
        <p:spPr>
          <a:xfrm>
            <a:off x="6516216" y="692696"/>
            <a:ext cx="576064" cy="648072"/>
          </a:xfrm>
          <a:prstGeom prst="star6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8" name="Пятно 1 17">
            <a:hlinkClick r:id="rId15" action="ppaction://hlinksldjump" highlightClick="1"/>
          </p:cNvPr>
          <p:cNvSpPr/>
          <p:nvPr/>
        </p:nvSpPr>
        <p:spPr>
          <a:xfrm>
            <a:off x="7380312" y="116632"/>
            <a:ext cx="1656184" cy="108012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548680"/>
            <a:ext cx="5544616" cy="28803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4000" dirty="0" smtClean="0"/>
              <a:t>Какие птицы из зверинца рассказали Герде о Кае?</a:t>
            </a:r>
            <a:br>
              <a:rPr lang="ru-RU" sz="4000" dirty="0" smtClean="0"/>
            </a:br>
            <a:r>
              <a:rPr lang="ru-RU" sz="4000" dirty="0" smtClean="0"/>
              <a:t>(сущ. в мн. числе)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692696"/>
            <a:ext cx="5184576" cy="30243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На каком транспорте  уехала Герда от принца и принцессы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476672"/>
            <a:ext cx="5122912" cy="316835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Какое слово Кай не мог сложить из льдинок?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404664"/>
            <a:ext cx="4546848" cy="30963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Что расплавило осколок зеркала в сердце Кая? </a:t>
            </a:r>
            <a:br>
              <a:rPr lang="ru-RU" sz="4000" dirty="0" smtClean="0"/>
            </a:br>
            <a:r>
              <a:rPr lang="ru-RU" sz="4000" dirty="0" smtClean="0"/>
              <a:t>(сущ. в мн. числе)</a:t>
            </a:r>
            <a:endParaRPr lang="ru-RU" sz="4000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4638"/>
            <a:ext cx="4474840" cy="27223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Кто привёз Герду в Лапландию?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620688"/>
            <a:ext cx="4978896" cy="25922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Порода собак, которые охраняли замок разбойников?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476672"/>
            <a:ext cx="4834880" cy="25202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Остров, на котором находятся чертоги Снежной королевы?</a:t>
            </a:r>
            <a:endParaRPr lang="ru-RU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196</Words>
  <Application>Microsoft Office PowerPoint</Application>
  <PresentationFormat>Экран (4:3)</PresentationFormat>
  <Paragraphs>447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Тайное становится явным!</vt:lpstr>
      <vt:lpstr>Кроссворд</vt:lpstr>
      <vt:lpstr>Какие птицы из зверинца рассказали Герде о Кае? (сущ. в мн. числе)</vt:lpstr>
      <vt:lpstr>На каком транспорте  уехала Герда от принца и принцессы?</vt:lpstr>
      <vt:lpstr>Какое слово Кай не мог сложить из льдинок?</vt:lpstr>
      <vt:lpstr>Что расплавило осколок зеркала в сердце Кая?  (сущ. в мн. числе)</vt:lpstr>
      <vt:lpstr>Кто привёз Герду в Лапландию?</vt:lpstr>
      <vt:lpstr>Порода собак, которые охраняли замок разбойников?</vt:lpstr>
      <vt:lpstr>Остров, на котором находятся чертоги Снежной королевы?</vt:lpstr>
      <vt:lpstr>Какой цветок прятала от Герды старушка?</vt:lpstr>
      <vt:lpstr>Какую вещь Герды маленькая разбойница оставила себе?</vt:lpstr>
      <vt:lpstr>Кто помог Герде одолеть войско Снежной королевы? (сущ. в мн. числе)</vt:lpstr>
      <vt:lpstr>На чём было написано письмо финке?</vt:lpstr>
      <vt:lpstr>Кто смастерил волшебное зеркало?</vt:lpstr>
      <vt:lpstr>Ответы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Тайное становится явным!</dc:title>
  <dc:creator>ТАНЯ</dc:creator>
  <cp:lastModifiedBy>ТАНЯ</cp:lastModifiedBy>
  <cp:revision>15</cp:revision>
  <dcterms:created xsi:type="dcterms:W3CDTF">2014-10-13T12:57:11Z</dcterms:created>
  <dcterms:modified xsi:type="dcterms:W3CDTF">2014-10-23T11:01:34Z</dcterms:modified>
</cp:coreProperties>
</file>