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98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DF65A-0ADB-43E8-A635-65D574EFDA57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BC856-82AB-4040-9B3B-41AF3E924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4805/157060903.273/0_14316a_4c3004e2_orig.jpg" TargetMode="External"/><Relationship Id="rId3" Type="http://schemas.openxmlformats.org/officeDocument/2006/relationships/hyperlink" Target="http://www.fairyroom.ru/wp-content/uploads/2012/03/0040.jpg" TargetMode="External"/><Relationship Id="rId7" Type="http://schemas.openxmlformats.org/officeDocument/2006/relationships/hyperlink" Target="https://lh3.googleusercontent.com/-lRhzEThKKbo/T0CqQDBCXsI/AAAAAAAAFwQ/zx5vySiIsB8/s800/p1086248034.jpg" TargetMode="External"/><Relationship Id="rId12" Type="http://schemas.openxmlformats.org/officeDocument/2006/relationships/hyperlink" Target="https://lh5.googleusercontent.com/-5fnXFnWTDUQ/T0CqNioGQsI/AAAAAAAAFvs/E3JZR14TOLE/s800/p1086246943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lh5.googleusercontent.com/-voVELgccp_I/T0CqMZT3wiI/AAAAAAAAFvc/ytvKi5RixQY/s800/p1086246414.jpg" TargetMode="External"/><Relationship Id="rId11" Type="http://schemas.openxmlformats.org/officeDocument/2006/relationships/hyperlink" Target="http://img-fotki.yandex.ru/get/9500/157060903.1d6/0_10576e_9a679439_XL.jpg" TargetMode="External"/><Relationship Id="rId5" Type="http://schemas.openxmlformats.org/officeDocument/2006/relationships/hyperlink" Target="http://img-fotki.yandex.ru/get/6447/157060903.12d/0_c5d56_84c20374_L.jpg" TargetMode="External"/><Relationship Id="rId10" Type="http://schemas.openxmlformats.org/officeDocument/2006/relationships/hyperlink" Target="https://lh6.googleusercontent.com/-Xm2hMReoVg8/T0Co_duo0eI/AAAAAAAAFs4/inNA4Oh3fxg/s800/0016rxxq.jpg" TargetMode="External"/><Relationship Id="rId4" Type="http://schemas.openxmlformats.org/officeDocument/2006/relationships/hyperlink" Target="http://img-fotki.yandex.ru/get/4125/157060903.12d/0_c5d6e_4bd76d84_XL.jpg" TargetMode="External"/><Relationship Id="rId9" Type="http://schemas.openxmlformats.org/officeDocument/2006/relationships/hyperlink" Target="http://www.fairyroom.ru/wp-content/uploads/2012/03/006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44825"/>
            <a:ext cx="7416824" cy="1755626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Batang" panose="02030600000101010101" pitchFamily="18" charset="-127"/>
                <a:cs typeface="+mn-cs"/>
              </a:rPr>
              <a:t>I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Batang" panose="02030600000101010101" pitchFamily="18" charset="-127"/>
              </a:rPr>
              <a:t>I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Batang" panose="02030600000101010101" pitchFamily="18" charset="-127"/>
                <a:cs typeface="+mn-cs"/>
              </a:rPr>
              <a:t> 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Batang" panose="02030600000101010101" pitchFamily="18" charset="-127"/>
                <a:cs typeface="+mn-cs"/>
              </a:rPr>
              <a:t>этап. 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Batang" panose="02030600000101010101" pitchFamily="18" charset="-127"/>
                <a:cs typeface="+mn-cs"/>
              </a:rPr>
              <a:t/>
            </a:r>
            <a:b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Batang" panose="02030600000101010101" pitchFamily="18" charset="-127"/>
                <a:cs typeface="+mn-cs"/>
              </a:rPr>
            </a:b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Batang" panose="02030600000101010101" pitchFamily="18" charset="-127"/>
                <a:cs typeface="+mn-cs"/>
              </a:rPr>
              <a:t>«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Внимание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 Сказка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908720"/>
            <a:ext cx="8143932" cy="5355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980728"/>
            <a:ext cx="7992888" cy="108012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Облако слов</a:t>
            </a:r>
            <a:endParaRPr lang="ru-RU" sz="4000" dirty="0"/>
          </a:p>
        </p:txBody>
      </p:sp>
      <p:pic>
        <p:nvPicPr>
          <p:cNvPr id="6" name="Рисунок 5" descr="Нов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2780928"/>
            <a:ext cx="3960440" cy="2520280"/>
          </a:xfrm>
          <a:prstGeom prst="cloud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188640"/>
            <a:ext cx="7992888" cy="86409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Коллаж</a:t>
            </a:r>
            <a:endParaRPr lang="ru-RU" sz="4000" dirty="0"/>
          </a:p>
        </p:txBody>
      </p:sp>
      <p:pic>
        <p:nvPicPr>
          <p:cNvPr id="6" name="Рисунок 5" descr="Нов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1268760"/>
            <a:ext cx="5688632" cy="54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547260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1600" u="sng" dirty="0" smtClean="0">
                <a:hlinkClick r:id="rId3"/>
              </a:rPr>
              <a:t/>
            </a:r>
            <a:br>
              <a:rPr lang="ru-RU" sz="1600" u="sng" dirty="0" smtClean="0">
                <a:hlinkClick r:id="rId3"/>
              </a:rPr>
            </a:br>
            <a:r>
              <a:rPr lang="ru-RU" sz="1600" u="sng" dirty="0" smtClean="0">
                <a:hlinkClick r:id="rId3"/>
              </a:rPr>
              <a:t/>
            </a:r>
            <a:br>
              <a:rPr lang="ru-RU" sz="1600" u="sng" dirty="0" smtClean="0">
                <a:hlinkClick r:id="rId3"/>
              </a:rPr>
            </a:br>
            <a:r>
              <a:rPr lang="ru-RU" sz="1600" u="sng" dirty="0" smtClean="0">
                <a:hlinkClick r:id="rId3"/>
              </a:rPr>
              <a:t>http://www.fairyroom.ru/wp-content/uploads/2012/03/0040.jpg</a:t>
            </a: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>
                <a:hlinkClick r:id="rId4"/>
              </a:rPr>
              <a:t>http://img-fotki.yandex.ru/get/4125/157060903.12d/0_c5d6e_4bd76d84_XL.jpg</a:t>
            </a: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>
                <a:hlinkClick r:id="rId5"/>
              </a:rPr>
              <a:t>http://img-fotki.yandex.ru/get/6447/157060903.12d/0_c5d56_84c20374_L.jpg</a:t>
            </a: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>
                <a:hlinkClick r:id="rId6"/>
              </a:rPr>
              <a:t>https://lh5.googleusercontent.com/-voVELgccp_I/T0CqMZT3wiI/AAAAAAAAFvc/ytvKi5RixQY/s800/p1086246414.jpg</a:t>
            </a: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>
                <a:hlinkClick r:id="rId7"/>
              </a:rPr>
              <a:t>https://lh3.googleusercontent.com/-lRhzEThKKbo/T0CqQDBCXsI/AAAAAAAAFwQ/zx5vySiIsB8/s800/p1086248034.jpg</a:t>
            </a: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>
                <a:hlinkClick r:id="rId8"/>
              </a:rPr>
              <a:t>http://img-fotki.yandex.ru/get/4805/157060903.273/0_14316a_4c3004e2_orig.jpg</a:t>
            </a: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>
                <a:hlinkClick r:id="rId9"/>
              </a:rPr>
              <a:t>http://www.fairyroom.ru/wp-content/uploads/2012/03/0068.jpg</a:t>
            </a: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>
                <a:hlinkClick r:id="rId10"/>
              </a:rPr>
              <a:t>https://lh6.googleusercontent.com/-Xm2hMReoVg8/T0Co_duo0eI/AAAAAAAAFs4/inNA4Oh3fxg/s800/0016rxxq.jpg</a:t>
            </a: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>
                <a:hlinkClick r:id="rId11"/>
              </a:rPr>
              <a:t>http://img-fotki.yandex.ru/get/9500/157060903.1d6/0_10576e_9a679439_XL.jpg</a:t>
            </a: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/>
              <a:t/>
            </a:r>
            <a:br>
              <a:rPr lang="ru-RU" sz="1600" u="sng" dirty="0" smtClean="0"/>
            </a:br>
            <a:r>
              <a:rPr lang="ru-RU" sz="1600" u="sng" dirty="0" smtClean="0">
                <a:hlinkClick r:id="rId12"/>
              </a:rPr>
              <a:t>https://lh5.googleusercontent.com/-5fnXFnWTDUQ/T0CqNioGQsI/AAAAAAAAFvs/E3JZR14TOLE/s800/p1086246943.jpg</a:t>
            </a:r>
            <a:r>
              <a:rPr lang="ru-RU" sz="1600" u="sng" dirty="0" smtClean="0"/>
              <a:t/>
            </a:r>
            <a:br>
              <a:rPr lang="ru-RU" sz="1600" u="sng" dirty="0" smtClean="0"/>
            </a:br>
            <a:endParaRPr lang="ru-RU" sz="1600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nowflakes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snowflakes2</Template>
  <TotalTime>32</TotalTime>
  <Words>6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snowflakes2</vt:lpstr>
      <vt:lpstr>II этап.  «Внимание! Сказка!»</vt:lpstr>
      <vt:lpstr>Облако слов</vt:lpstr>
      <vt:lpstr>Коллаж</vt:lpstr>
      <vt:lpstr>  http://www.fairyroom.ru/wp-content/uploads/2012/03/0040.jpg  http://img-fotki.yandex.ru/get/4125/157060903.12d/0_c5d6e_4bd76d84_XL.jpg  http://img-fotki.yandex.ru/get/6447/157060903.12d/0_c5d56_84c20374_L.jpg  https://lh5.googleusercontent.com/-voVELgccp_I/T0CqMZT3wiI/AAAAAAAAFvc/ytvKi5RixQY/s800/p1086246414.jpg  https://lh3.googleusercontent.com/-lRhzEThKKbo/T0CqQDBCXsI/AAAAAAAAFwQ/zx5vySiIsB8/s800/p1086248034.jpg  http://img-fotki.yandex.ru/get/4805/157060903.273/0_14316a_4c3004e2_orig.jpg  http://www.fairyroom.ru/wp-content/uploads/2012/03/0068.jpg  https://lh6.googleusercontent.com/-Xm2hMReoVg8/T0Co_duo0eI/AAAAAAAAFs4/inNA4Oh3fxg/s800/0016rxxq.jpg  http://img-fotki.yandex.ru/get/9500/157060903.1d6/0_10576e_9a679439_XL.jpg  https://lh5.googleusercontent.com/-5fnXFnWTDUQ/T0CqNioGQsI/AAAAAAAAFvs/E3JZR14TOLE/s800/p1086246943.jpg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Ваш заголовок</dc:title>
  <dc:creator>ТАНЯ</dc:creator>
  <cp:lastModifiedBy>ТАНЯ</cp:lastModifiedBy>
  <cp:revision>5</cp:revision>
  <dcterms:created xsi:type="dcterms:W3CDTF">2014-10-18T15:04:32Z</dcterms:created>
  <dcterms:modified xsi:type="dcterms:W3CDTF">2014-10-27T08:40:27Z</dcterms:modified>
</cp:coreProperties>
</file>