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8" r:id="rId3"/>
    <p:sldId id="278" r:id="rId4"/>
    <p:sldId id="279" r:id="rId5"/>
    <p:sldId id="280" r:id="rId6"/>
    <p:sldId id="296" r:id="rId7"/>
    <p:sldId id="284" r:id="rId8"/>
    <p:sldId id="257" r:id="rId9"/>
    <p:sldId id="262" r:id="rId10"/>
    <p:sldId id="269" r:id="rId11"/>
    <p:sldId id="263" r:id="rId12"/>
    <p:sldId id="299" r:id="rId13"/>
    <p:sldId id="305" r:id="rId14"/>
    <p:sldId id="301" r:id="rId15"/>
    <p:sldId id="300" r:id="rId16"/>
    <p:sldId id="306" r:id="rId17"/>
    <p:sldId id="311" r:id="rId18"/>
    <p:sldId id="312" r:id="rId19"/>
    <p:sldId id="308" r:id="rId20"/>
    <p:sldId id="309" r:id="rId21"/>
    <p:sldId id="310" r:id="rId22"/>
    <p:sldId id="265" r:id="rId23"/>
    <p:sldId id="313" r:id="rId24"/>
    <p:sldId id="314" r:id="rId25"/>
    <p:sldId id="315" r:id="rId26"/>
    <p:sldId id="316" r:id="rId27"/>
    <p:sldId id="317" r:id="rId28"/>
    <p:sldId id="298" r:id="rId29"/>
    <p:sldId id="274" r:id="rId30"/>
    <p:sldId id="318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CC3300"/>
    <a:srgbClr val="69613B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>
        <p:scale>
          <a:sx n="100" d="100"/>
          <a:sy n="100" d="100"/>
        </p:scale>
        <p:origin x="-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22223-486E-460C-AA4F-D3DDA43E9381}" type="datetimeFigureOut">
              <a:rPr lang="ru-RU" smtClean="0"/>
              <a:t>22.10.2014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49A6A-E801-4E8A-BBEE-A89688573F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132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B4B42E9-F2FB-46D9-A963-992B56F0F5BB}" type="datetimeFigureOut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9EAB0DD-6E76-46D8-B19A-2FA1FDA26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696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D1B23-9E9C-4033-A8B9-8B2843DAB604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611A7-7636-48F1-AA1D-C0E12C78A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325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0850B-2733-40A1-BA19-1AF3EC54EA3E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51535-9A82-46E7-8D49-11CD9A2B0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74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0AA0D-391F-4443-B001-945981C86A8D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92359-067B-4366-B685-364F4D1C7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25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1581C-415A-48E1-8673-F8C5BC0A691E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30116-A7AD-4361-B68E-885C492CA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70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50813-8732-44F2-BE20-7B3FD0922167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ABEF3-7DDA-444A-A25C-D0AD787887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33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3E3FE-2CA6-48BF-8F7A-8C58D58CDB68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D65E2-26A4-4B56-9C47-D1C05DEB4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735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DC949-BB57-4A36-AC93-C97AFED9FFBE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F16C3-6CC2-4B1A-9035-400F7E409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542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7043F-BE6B-425D-82E4-6311E169E0B6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25F87-F438-421E-AC14-90D9E0811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4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CFAB2-5733-432A-8403-B48B5296D00C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3149D-AC15-4D7E-A1C0-5EF79B6A9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717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1F5BC-2366-4DE2-AB46-FC7A769D11E0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D0E19-9EE4-4FA0-A72D-8F72E2570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88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63091-9F20-44EB-88F0-52DEA5E56358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8FF4C-39CD-4153-972F-EBD74C57B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278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522BF4-364B-4C6D-97B2-A8125BBD999E}" type="datetime1">
              <a:rPr lang="ru-RU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E6A207-1EEE-4D65-95B8-938A8F59E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data.fantlab.ru/images/editions/big/75433" TargetMode="External"/><Relationship Id="rId13" Type="http://schemas.microsoft.com/office/2007/relationships/hdphoto" Target="../media/hdphoto2.wdp"/><Relationship Id="rId3" Type="http://schemas.openxmlformats.org/officeDocument/2006/relationships/hyperlink" Target="http://img.labirint.ru/images/comments_pic/1017/02labsdnb1272433117.jpg" TargetMode="External"/><Relationship Id="rId7" Type="http://schemas.openxmlformats.org/officeDocument/2006/relationships/hyperlink" Target="http://img1.labirint.ru/books32/315523/big.jpg" TargetMode="External"/><Relationship Id="rId12" Type="http://schemas.openxmlformats.org/officeDocument/2006/relationships/image" Target="../media/image37.png"/><Relationship Id="rId2" Type="http://schemas.openxmlformats.org/officeDocument/2006/relationships/hyperlink" Target="http://www.planetaskazok.ru/images/stories/aleksandrova/kuzika_i_sunduchok/4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ata.fantlab.ru/images/autors/13285" TargetMode="External"/><Relationship Id="rId11" Type="http://schemas.openxmlformats.org/officeDocument/2006/relationships/hyperlink" Target="http://tululu.org/shots/10301.jpg" TargetMode="External"/><Relationship Id="rId5" Type="http://schemas.openxmlformats.org/officeDocument/2006/relationships/hyperlink" Target="http://fantlab.ru/autor13285" TargetMode="External"/><Relationship Id="rId10" Type="http://schemas.openxmlformats.org/officeDocument/2006/relationships/hyperlink" Target="http://tululu.org/shots/10303.jpg" TargetMode="External"/><Relationship Id="rId4" Type="http://schemas.openxmlformats.org/officeDocument/2006/relationships/hyperlink" Target="http://viki.rdf.ru/item/1052/download/" TargetMode="External"/><Relationship Id="rId9" Type="http://schemas.openxmlformats.org/officeDocument/2006/relationships/hyperlink" Target="http://i.livelib.ru/boocover/1000453428/l/845c/Tatyana_Aleksandrova_Valentin_Berestov__Katya_v_igrushechnom_gorode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data.fantlab.ru/images/editions/big/75449" TargetMode="External"/><Relationship Id="rId2" Type="http://schemas.openxmlformats.org/officeDocument/2006/relationships/hyperlink" Target="http://berestov.org/wp-content/gallery/arhiv-berestov/58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babanata.ru/wp-content/uploads/2012/12/aleksandrova2-300x255.jpg" TargetMode="External"/><Relationship Id="rId4" Type="http://schemas.openxmlformats.org/officeDocument/2006/relationships/hyperlink" Target="http://babanata.ru/wp-content/uploads/2012/12/aleksandrova-258x300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55576" y="2348880"/>
            <a:ext cx="7772400" cy="794519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Сетевой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проект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Карусель сказок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по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произведениям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писателей-юбиляров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</a:rPr>
              <a:t>2014-2015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г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b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Сказка 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Татьяны Александровой «Кузька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»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512168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Липецкая область, город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Липецк </a:t>
            </a:r>
            <a:br>
              <a:rPr lang="ru-RU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МБОУ СОШ №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21,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 класс Б,  </a:t>
            </a:r>
            <a:br>
              <a:rPr lang="ru-RU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команда "Муравьишки" </a:t>
            </a:r>
            <a:br>
              <a:rPr lang="ru-RU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руководитель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Титова Ирина Матвеевна</a:t>
            </a:r>
            <a:r>
              <a:rPr lang="ru-RU" dirty="0"/>
              <a:t> </a:t>
            </a:r>
            <a:br>
              <a:rPr lang="ru-RU" dirty="0"/>
            </a:br>
            <a:endParaRPr lang="ru-RU" dirty="0" smtClean="0"/>
          </a:p>
        </p:txBody>
      </p:sp>
      <p:pic>
        <p:nvPicPr>
          <p:cNvPr id="5" name="Picture 2" descr="C:\Users\usr\Desktop\сказочники\кузька 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25144"/>
            <a:ext cx="289289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026" name="Picture 2" descr="C:\Users\usr\Desktop\кузька у Бабы-Яги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409565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0"/>
            <a:ext cx="8219256" cy="4525963"/>
          </a:xfrm>
        </p:spPr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        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r\Desktop\сказочники\закат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648" y="2996950"/>
            <a:ext cx="268566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r\Desktop\сказочники\кузька на кухне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72816"/>
            <a:ext cx="2568754" cy="35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r\Desktop\сказочники\черное болото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84" y="3789040"/>
            <a:ext cx="4055574" cy="292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81857" y="908720"/>
            <a:ext cx="26584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Коллаж</a:t>
            </a:r>
            <a:endParaRPr lang="ru-RU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65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43608" y="3105835"/>
            <a:ext cx="7272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700808"/>
            <a:ext cx="77768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4400" b="1" dirty="0" smtClean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400" b="1" dirty="0" smtClean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этап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Тайное становится    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явным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81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</a:rPr>
              <a:t>Кто такой Кузька?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628800"/>
            <a:ext cx="3422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Маленькая кикимора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7" y="2276872"/>
            <a:ext cx="3182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Маленький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Леший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7" y="3356992"/>
            <a:ext cx="381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Маленький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домовой</a:t>
            </a:r>
          </a:p>
        </p:txBody>
      </p:sp>
    </p:spTree>
    <p:extLst>
      <p:ext uri="{BB962C8B-B14F-4D97-AF65-F5344CB8AC3E}">
        <p14:creationId xmlns:p14="http://schemas.microsoft.com/office/powerpoint/2010/main" val="190830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4000" dirty="0"/>
              <a:t>Чем угощала Наташа домовёнка?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628800"/>
            <a:ext cx="1983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Пирожками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996952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Тортом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3706" y="2230705"/>
            <a:ext cx="381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Пирожными</a:t>
            </a:r>
          </a:p>
        </p:txBody>
      </p:sp>
    </p:spTree>
    <p:extLst>
      <p:ext uri="{BB962C8B-B14F-4D97-AF65-F5344CB8AC3E}">
        <p14:creationId xmlns:p14="http://schemas.microsoft.com/office/powerpoint/2010/main" val="74803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pPr algn="l"/>
            <a:r>
              <a:rPr lang="ru-RU" sz="4000" dirty="0"/>
              <a:t>Как домовёнок назвал пирожные?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3581" y="3880212"/>
            <a:ext cx="2248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Неваляшечки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7" y="2708920"/>
            <a:ext cx="381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Траляляшечки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7" y="2015262"/>
            <a:ext cx="381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Олелюшечки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60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4000" dirty="0"/>
              <a:t>Что хранилось в сундучке?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628800"/>
            <a:ext cx="1917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Карандаши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7" y="2276872"/>
            <a:ext cx="3182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Золото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7" y="3356992"/>
            <a:ext cx="381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Сказки</a:t>
            </a:r>
          </a:p>
        </p:txBody>
      </p:sp>
    </p:spTree>
    <p:extLst>
      <p:ext uri="{BB962C8B-B14F-4D97-AF65-F5344CB8AC3E}">
        <p14:creationId xmlns:p14="http://schemas.microsoft.com/office/powerpoint/2010/main" val="214771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4000" dirty="0"/>
              <a:t>Как звали дедушку </a:t>
            </a:r>
            <a:r>
              <a:rPr lang="ru-RU" sz="4000" dirty="0" err="1"/>
              <a:t>Лешика</a:t>
            </a:r>
            <a:r>
              <a:rPr lang="ru-RU" sz="4000" dirty="0"/>
              <a:t>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628800"/>
            <a:ext cx="947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Вдох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0081" y="3573016"/>
            <a:ext cx="3182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Выдох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0081" y="2708920"/>
            <a:ext cx="381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Диадох</a:t>
            </a:r>
          </a:p>
        </p:txBody>
      </p:sp>
    </p:spTree>
    <p:extLst>
      <p:ext uri="{BB962C8B-B14F-4D97-AF65-F5344CB8AC3E}">
        <p14:creationId xmlns:p14="http://schemas.microsoft.com/office/powerpoint/2010/main" val="193217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4000" dirty="0"/>
              <a:t>Зачем Бабе-Яге два дома?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7576" y="2780928"/>
            <a:ext cx="5582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Для плохих и хороших гостей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0081" y="3717032"/>
            <a:ext cx="56501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Для плохой и хорошей погоды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8001" y="1913920"/>
            <a:ext cx="62402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Для плохого и хорошего настроения </a:t>
            </a:r>
          </a:p>
        </p:txBody>
      </p:sp>
    </p:spTree>
    <p:extLst>
      <p:ext uri="{BB962C8B-B14F-4D97-AF65-F5344CB8AC3E}">
        <p14:creationId xmlns:p14="http://schemas.microsoft.com/office/powerpoint/2010/main" val="142506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4000" dirty="0" smtClean="0"/>
              <a:t>Как Баба-Яга называла Кузьку?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7576" y="1772816"/>
            <a:ext cx="5582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Бриллиантовый мой!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7576" y="3193812"/>
            <a:ext cx="56501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Ненаглядный мой!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3193" y="2492896"/>
            <a:ext cx="62402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Яхонтовый мой!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09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4000" dirty="0"/>
              <a:t>Сколько лет Кузьке?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628800"/>
            <a:ext cx="949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 лет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7" y="2276872"/>
            <a:ext cx="3182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 месяцев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7" y="3356992"/>
            <a:ext cx="381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 веков</a:t>
            </a:r>
          </a:p>
        </p:txBody>
      </p:sp>
    </p:spTree>
    <p:extLst>
      <p:ext uri="{BB962C8B-B14F-4D97-AF65-F5344CB8AC3E}">
        <p14:creationId xmlns:p14="http://schemas.microsoft.com/office/powerpoint/2010/main" val="291272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GothicE" pitchFamily="2" charset="0"/>
                <a:cs typeface="GothicE" pitchFamily="2" charset="0"/>
              </a:rPr>
              <a:t/>
            </a:r>
            <a:br>
              <a:rPr lang="ru-RU" sz="3200" dirty="0" smtClean="0">
                <a:latin typeface="GothicE" pitchFamily="2" charset="0"/>
                <a:cs typeface="GothicE" pitchFamily="2" charset="0"/>
              </a:rPr>
            </a:br>
            <a:r>
              <a:rPr lang="ru-RU" sz="3200" dirty="0" smtClean="0">
                <a:latin typeface="GothicE" pitchFamily="2" charset="0"/>
                <a:cs typeface="GothicE" pitchFamily="2" charset="0"/>
              </a:rPr>
              <a:t/>
            </a:r>
            <a:br>
              <a:rPr lang="ru-RU" sz="3200" dirty="0" smtClean="0">
                <a:latin typeface="GothicE" pitchFamily="2" charset="0"/>
                <a:cs typeface="GothicE" pitchFamily="2" charset="0"/>
              </a:rPr>
            </a:br>
            <a:r>
              <a:rPr lang="ru-RU" sz="3200" dirty="0" smtClean="0">
                <a:latin typeface="GothicE" pitchFamily="2" charset="0"/>
                <a:cs typeface="GothicE" pitchFamily="2" charset="0"/>
              </a:rPr>
              <a:t/>
            </a:r>
            <a:br>
              <a:rPr lang="ru-RU" sz="3200" dirty="0" smtClean="0">
                <a:latin typeface="GothicE" pitchFamily="2" charset="0"/>
                <a:cs typeface="GothicE" pitchFamily="2" charset="0"/>
              </a:rPr>
            </a:br>
            <a:r>
              <a:rPr lang="ru-RU" sz="3200" dirty="0" smtClean="0">
                <a:latin typeface="GothicE" pitchFamily="2" charset="0"/>
                <a:cs typeface="GothicE" pitchFamily="2" charset="0"/>
              </a:rPr>
              <a:t/>
            </a:r>
            <a:br>
              <a:rPr lang="ru-RU" sz="3200" dirty="0" smtClean="0">
                <a:latin typeface="GothicE" pitchFamily="2" charset="0"/>
                <a:cs typeface="GothicE" pitchFamily="2" charset="0"/>
              </a:rPr>
            </a:br>
            <a:r>
              <a:rPr lang="ru-RU" sz="3200" dirty="0">
                <a:latin typeface="GothicE" pitchFamily="2" charset="0"/>
                <a:cs typeface="GothicE" pitchFamily="2" charset="0"/>
              </a:rPr>
              <a:t/>
            </a:r>
            <a:br>
              <a:rPr lang="ru-RU" sz="3200" dirty="0">
                <a:latin typeface="GothicE" pitchFamily="2" charset="0"/>
                <a:cs typeface="GothicE" pitchFamily="2" charset="0"/>
              </a:rPr>
            </a:br>
            <a:r>
              <a:rPr lang="de-DE" b="1" dirty="0" smtClean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sz="3200" dirty="0" smtClean="0">
                <a:latin typeface="GothicE" pitchFamily="2" charset="0"/>
                <a:cs typeface="GothicE" pitchFamily="2" charset="0"/>
              </a:rPr>
              <a:t/>
            </a:r>
            <a:br>
              <a:rPr lang="ru-RU" sz="3200" dirty="0" smtClean="0">
                <a:latin typeface="GothicE" pitchFamily="2" charset="0"/>
                <a:cs typeface="GothicE" pitchFamily="2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юбилеем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yrillicOld" pitchFamily="2" charset="0"/>
                <a:cs typeface="GothicE" pitchFamily="2" charset="0"/>
              </a:rPr>
              <a:t>!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yrillicOld" pitchFamily="2" charset="0"/>
                <a:cs typeface="GothicE" pitchFamily="2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yrillicOld" pitchFamily="2" charset="0"/>
                <a:cs typeface="GothicE" pitchFamily="2" charset="0"/>
              </a:rPr>
              <a:t>1929-2014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yrillicOld" pitchFamily="2" charset="0"/>
                <a:cs typeface="GothicE" pitchFamily="2" charset="0"/>
              </a:rPr>
              <a:t>г.г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yrillicOld" pitchFamily="2" charset="0"/>
                <a:cs typeface="GothicE" pitchFamily="2" charset="0"/>
              </a:rPr>
              <a:t>.</a:t>
            </a: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3200" dirty="0">
              <a:latin typeface="CyrillicOld" pitchFamily="2" charset="0"/>
              <a:cs typeface="GothicE" pitchFamily="2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95" y="836712"/>
            <a:ext cx="1919125" cy="2433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://data.fantlab.ru/images/editions/big/754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522" y="790997"/>
            <a:ext cx="19050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.livelib.ru/boocover/1000453428/l/845c/Tatyana_Aleksandrova_Valentin_Berestov__Katya_v_igrushechnom_goro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94" y="3790529"/>
            <a:ext cx="1942026" cy="269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Татьяна Александрова «Друзья зимние, друзья летние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522" y="3873024"/>
            <a:ext cx="1905000" cy="258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70511"/>
            <a:ext cx="2160240" cy="3002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4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sz="4000" dirty="0"/>
              <a:t>Где жили русалки и Водяной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04254" y="2996952"/>
            <a:ext cx="12586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море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31266" y="1916832"/>
            <a:ext cx="3182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болоте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47687" y="3861048"/>
            <a:ext cx="381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реке</a:t>
            </a:r>
          </a:p>
        </p:txBody>
      </p:sp>
    </p:spTree>
    <p:extLst>
      <p:ext uri="{BB962C8B-B14F-4D97-AF65-F5344CB8AC3E}">
        <p14:creationId xmlns:p14="http://schemas.microsoft.com/office/powerpoint/2010/main" val="136475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Куда </a:t>
            </a:r>
            <a:r>
              <a:rPr lang="ru-RU" sz="4000" dirty="0"/>
              <a:t>поселили </a:t>
            </a:r>
            <a:r>
              <a:rPr lang="ru-RU" sz="4000" dirty="0" smtClean="0"/>
              <a:t>маленького водяного?</a:t>
            </a:r>
            <a:br>
              <a:rPr lang="ru-RU" sz="4000" dirty="0" smtClean="0"/>
            </a:b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7" y="3140968"/>
            <a:ext cx="14014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ванну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7" y="2420888"/>
            <a:ext cx="3182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ведро с водой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776239"/>
            <a:ext cx="41044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аквариум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0419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еда-бе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умница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86409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DE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de-DE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DE" b="1" dirty="0" smtClean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b="1" dirty="0" smtClean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 пожаловать в сказку!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7" name="Picture 2" descr="C:\Users\usr\Desktop\сказочники\кузька 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482" y="5353746"/>
            <a:ext cx="2159518" cy="123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81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230" y="5589240"/>
            <a:ext cx="2506649" cy="288032"/>
          </a:xfrm>
        </p:spPr>
        <p:txBody>
          <a:bodyPr/>
          <a:lstStyle/>
          <a:p>
            <a:pPr algn="l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Банька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5122" name="Picture 2" descr="C:\Users\usr\Desktop\рисунки\веник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1368152" cy="230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2856826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solidFill>
                <a:prstClr val="black"/>
              </a:solidFill>
              <a:latin typeface="Calibri"/>
              <a:ea typeface="+mj-ea"/>
              <a:cs typeface="+mj-cs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Под </a:t>
            </a:r>
            <a:r>
              <a:rPr lang="ru-RU" sz="16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веником кто-то </a:t>
            </a:r>
            <a:r>
              <a:rPr lang="ru-RU" sz="16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был                  </a:t>
            </a:r>
            <a:r>
              <a:rPr lang="ru-RU" sz="1600" dirty="0" err="1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Олелюшечки</a:t>
            </a:r>
            <a:endParaRPr lang="ru-RU" dirty="0"/>
          </a:p>
        </p:txBody>
      </p:sp>
      <p:pic>
        <p:nvPicPr>
          <p:cNvPr id="5123" name="Picture 3" descr="C:\Users\usr\Desktop\рисунки\банька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29" y="3717032"/>
            <a:ext cx="2035615" cy="222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r\Desktop\рисунки\олелюшечки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08720"/>
            <a:ext cx="2068722" cy="216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r\Desktop\рисунки\то горячо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199" y="927096"/>
            <a:ext cx="2196579" cy="293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23678" y="5109161"/>
            <a:ext cx="19830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То тепло, то холодно</a:t>
            </a:r>
            <a:endParaRPr lang="ru-RU" dirty="0"/>
          </a:p>
        </p:txBody>
      </p:sp>
      <p:pic>
        <p:nvPicPr>
          <p:cNvPr id="5126" name="Picture 6" descr="C:\Users\usr\Desktop\рисунки\то холодно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334" y="3716951"/>
            <a:ext cx="1957762" cy="273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38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599121"/>
            <a:ext cx="3024336" cy="288032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В маленькой деревеньке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В большом лесу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71581C-415A-48E1-8673-F8C5BC0A691E}" type="datetime1">
              <a:rPr lang="ru-RU" smtClean="0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7" name="Picture 2" descr="C:\Users\usr\Desktop\диафильм\6. в маленькой деревеньке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89" b="11002"/>
          <a:stretch/>
        </p:blipFill>
        <p:spPr bwMode="auto">
          <a:xfrm>
            <a:off x="899592" y="772352"/>
            <a:ext cx="191338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usr\Desktop\диафильм\7. в большом лесу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32"/>
          <a:stretch/>
        </p:blipFill>
        <p:spPr bwMode="auto">
          <a:xfrm>
            <a:off x="2471278" y="3887153"/>
            <a:ext cx="2035396" cy="269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usr\Desktop\диафильм\8. в берлог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188" y="838434"/>
            <a:ext cx="1933270" cy="304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usr\Desktop\диафильм\9. бездомный домово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5"/>
          <a:stretch/>
        </p:blipFill>
        <p:spPr bwMode="auto">
          <a:xfrm>
            <a:off x="6948264" y="1124744"/>
            <a:ext cx="1724922" cy="421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668458" y="5363523"/>
            <a:ext cx="2260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libri"/>
              </a:rPr>
              <a:t>Бездомный 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домовой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89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3861049"/>
            <a:ext cx="3280901" cy="28803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Дом для плохого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настроения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5CFAB2-5733-432A-8403-B48B5296D00C}" type="datetime1">
              <a:rPr lang="ru-RU" smtClean="0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3149D-AC15-4D7E-A1C0-5EF79B6A954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6" name="Picture 2" descr="C:\Users\usr\Desktop\рисунки\а. дом для плохого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77" y="908720"/>
            <a:ext cx="231616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r\Desktop\рисунки\а. дом для хорошего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403" y="980728"/>
            <a:ext cx="177534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usr\Desktop\рисунки\а. бездельный домовой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498" y="972886"/>
            <a:ext cx="1952267" cy="261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usr\Desktop\рисунки\а. бабеныш-ягёныш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44962"/>
            <a:ext cx="2668765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15816" y="6017697"/>
            <a:ext cx="25202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dirty="0" err="1">
                <a:solidFill>
                  <a:prstClr val="black"/>
                </a:solidFill>
                <a:latin typeface="Calibri"/>
              </a:rPr>
              <a:t>Бабёныш-Ягёныш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3821797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</a:pPr>
            <a:r>
              <a:rPr lang="ru-RU" dirty="0">
                <a:solidFill>
                  <a:prstClr val="black"/>
                </a:solidFill>
                <a:latin typeface="Calibri"/>
              </a:rPr>
              <a:t>Дом для хорошего </a:t>
            </a:r>
            <a:endParaRPr lang="ru-RU" dirty="0" smtClean="0">
              <a:solidFill>
                <a:prstClr val="black"/>
              </a:solidFill>
              <a:latin typeface="Calibri"/>
            </a:endParaRPr>
          </a:p>
          <a:p>
            <a:pPr lvl="0">
              <a:spcBef>
                <a:spcPts val="0"/>
              </a:spcBef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настроения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12160" y="3745636"/>
            <a:ext cx="2437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Бездельный домовой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337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2602632" cy="360040"/>
          </a:xfrm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Кикиморы болотные 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5781453"/>
            <a:ext cx="1368152" cy="311843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/>
              <a:t>Закат</a:t>
            </a:r>
          </a:p>
        </p:txBody>
      </p:sp>
      <p:pic>
        <p:nvPicPr>
          <p:cNvPr id="7170" name="Picture 2" descr="C:\Users\usr\Desktop\рисунки\б. кикиморы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295232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r\Desktop\рисунки\б. закат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67" y="3789040"/>
            <a:ext cx="2658573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r\Desktop\рисунки\б. дядя водяной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971608"/>
            <a:ext cx="2978747" cy="490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11960" y="6137276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Дядя Водяной</a:t>
            </a:r>
            <a:endParaRPr lang="ru-RU" dirty="0"/>
          </a:p>
        </p:txBody>
      </p:sp>
      <p:pic>
        <p:nvPicPr>
          <p:cNvPr id="7173" name="Picture 5" descr="C:\Users\usr\Desktop\рисунки\б. весенний праздник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629" y="1482392"/>
            <a:ext cx="2084214" cy="492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32877" y="793788"/>
            <a:ext cx="2259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ru-RU" dirty="0"/>
              <a:t>Весенний праздник</a:t>
            </a:r>
          </a:p>
        </p:txBody>
      </p:sp>
    </p:spTree>
    <p:extLst>
      <p:ext uri="{BB962C8B-B14F-4D97-AF65-F5344CB8AC3E}">
        <p14:creationId xmlns:p14="http://schemas.microsoft.com/office/powerpoint/2010/main" val="34900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36712"/>
            <a:ext cx="1450504" cy="288032"/>
          </a:xfrm>
        </p:spPr>
        <p:txBody>
          <a:bodyPr/>
          <a:lstStyle/>
          <a:p>
            <a:pPr algn="l"/>
            <a:r>
              <a:rPr lang="ru-RU" sz="1800" dirty="0" smtClean="0"/>
              <a:t>Лучший дом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6136" y="4796780"/>
            <a:ext cx="1954560" cy="36004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Наташа и Кузька</a:t>
            </a:r>
            <a:endParaRPr lang="ru-RU" sz="1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23528" y="10053736"/>
            <a:ext cx="2133600" cy="365125"/>
          </a:xfrm>
        </p:spPr>
        <p:txBody>
          <a:bodyPr/>
          <a:lstStyle/>
          <a:p>
            <a:pPr>
              <a:defRPr/>
            </a:pPr>
            <a:fld id="{6371581C-415A-48E1-8673-F8C5BC0A691E}" type="datetime1">
              <a:rPr lang="ru-RU" smtClean="0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87" y="1268760"/>
            <a:ext cx="3830543" cy="5245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usr\Desktop\рисунки\в. Наташа и Кузька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44824"/>
            <a:ext cx="4405295" cy="292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4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 проектом работали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5576" y="1600201"/>
            <a:ext cx="7272808" cy="5326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Художники-иллюстраторы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Кирилл </a:t>
            </a:r>
            <a:r>
              <a:rPr lang="ru-RU" sz="2800" dirty="0">
                <a:solidFill>
                  <a:srgbClr val="7030A0"/>
                </a:solidFill>
              </a:rPr>
              <a:t>Бормотов (1 </a:t>
            </a:r>
            <a:r>
              <a:rPr lang="ru-RU" sz="2800" dirty="0" smtClean="0">
                <a:solidFill>
                  <a:srgbClr val="7030A0"/>
                </a:solidFill>
              </a:rPr>
              <a:t>класс, 7 </a:t>
            </a:r>
            <a:r>
              <a:rPr lang="ru-RU" sz="2800" dirty="0">
                <a:solidFill>
                  <a:srgbClr val="7030A0"/>
                </a:solidFill>
              </a:rPr>
              <a:t>лет) </a:t>
            </a:r>
            <a:r>
              <a:rPr lang="ru-RU" sz="2800" dirty="0" smtClean="0">
                <a:solidFill>
                  <a:srgbClr val="7030A0"/>
                </a:solidFill>
              </a:rPr>
              <a:t>с мамой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3149D-AC15-4D7E-A1C0-5EF79B6A954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65151" y="2636912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Оля </a:t>
            </a:r>
            <a:r>
              <a:rPr lang="ru-RU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Дворникова   (2 класс, 7 лет) с бабушкой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5151" y="31601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Матвей Лосев      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 класс, 7 лет) с мамой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94148" y="3757672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Андрей Рязанцев  (1 класс, 7 лет) с мамой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99591" y="4323704"/>
            <a:ext cx="77940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Корректор, редактор, монтажёр и т.д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- к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лассный руководитель </a:t>
            </a:r>
            <a:r>
              <a:rPr lang="ru-RU" sz="2800" dirty="0" smtClean="0">
                <a:solidFill>
                  <a:srgbClr val="7030A0"/>
                </a:solidFill>
              </a:rPr>
              <a:t>Кирюши,  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Матвея, 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Андрюши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 бабушка 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Оли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Титова Ирина Матвеевна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4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97346"/>
            <a:ext cx="8568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Использованные ресурсы</a:t>
            </a:r>
          </a:p>
          <a:p>
            <a:r>
              <a:rPr lang="ru-RU" dirty="0" smtClean="0"/>
              <a:t>Кузька </a:t>
            </a:r>
            <a:r>
              <a:rPr lang="ru-RU" u="sng" dirty="0" smtClean="0">
                <a:hlinkClick r:id="rId2"/>
              </a:rPr>
              <a:t> http</a:t>
            </a:r>
            <a:r>
              <a:rPr lang="ru-RU" u="sng" dirty="0">
                <a:hlinkClick r:id="rId2"/>
              </a:rPr>
              <a:t>://</a:t>
            </a:r>
            <a:r>
              <a:rPr lang="ru-RU" u="sng" dirty="0" smtClean="0">
                <a:hlinkClick r:id="rId2"/>
              </a:rPr>
              <a:t>www.planetaskazok.ru/images/stories/aleksandrova/kuzika_i_sunduchok/45.jpg</a:t>
            </a:r>
            <a:endParaRPr lang="ru-RU" u="sng" dirty="0" smtClean="0"/>
          </a:p>
          <a:p>
            <a:r>
              <a:rPr lang="ru-RU" dirty="0"/>
              <a:t>Кузька </a:t>
            </a:r>
            <a:r>
              <a:rPr lang="ru-RU" dirty="0" smtClean="0"/>
              <a:t>(кадр из мультфильма)</a:t>
            </a:r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img.labirint.ru/images/comments_pic/1017/02labsdnb1272433117.jpg</a:t>
            </a:r>
            <a:endParaRPr lang="ru-RU" dirty="0" smtClean="0"/>
          </a:p>
          <a:p>
            <a:r>
              <a:rPr lang="ru-RU" dirty="0" smtClean="0"/>
              <a:t>Шаблоны </a:t>
            </a:r>
            <a:r>
              <a:rPr lang="ru-RU" dirty="0"/>
              <a:t>для презентаций </a:t>
            </a:r>
            <a:r>
              <a:rPr lang="ru-RU" u="sng" dirty="0">
                <a:hlinkClick r:id="rId4"/>
              </a:rPr>
              <a:t>http://viki.rdf.ru/item/1052/download/</a:t>
            </a:r>
            <a:endParaRPr lang="ru-RU" dirty="0"/>
          </a:p>
          <a:p>
            <a:r>
              <a:rPr lang="ru-RU" dirty="0"/>
              <a:t>Биография </a:t>
            </a:r>
            <a:r>
              <a:rPr lang="ru-RU" u="sng" dirty="0">
                <a:hlinkClick r:id="rId5"/>
              </a:rPr>
              <a:t>http://fantlab.ru/autor13285</a:t>
            </a:r>
            <a:endParaRPr lang="ru-RU" dirty="0"/>
          </a:p>
          <a:p>
            <a:r>
              <a:rPr lang="ru-RU" dirty="0" smtClean="0"/>
              <a:t>Портреты </a:t>
            </a:r>
            <a:r>
              <a:rPr lang="ru-RU" u="sng" dirty="0">
                <a:hlinkClick r:id="rId6"/>
              </a:rPr>
              <a:t>http://data.fantlab.ru/images/autors/13285</a:t>
            </a:r>
            <a:endParaRPr lang="ru-RU" dirty="0"/>
          </a:p>
          <a:p>
            <a:r>
              <a:rPr lang="ru-RU" dirty="0"/>
              <a:t>Слайд «С юбилеем</a:t>
            </a:r>
            <a:r>
              <a:rPr lang="ru-RU" dirty="0" smtClean="0"/>
              <a:t>»:</a:t>
            </a:r>
            <a:endParaRPr lang="ru-RU" dirty="0"/>
          </a:p>
          <a:p>
            <a:r>
              <a:rPr lang="ru-RU" dirty="0"/>
              <a:t>Обложка 1  </a:t>
            </a:r>
            <a:r>
              <a:rPr lang="ru-RU" u="sng" dirty="0">
                <a:hlinkClick r:id="rId7"/>
              </a:rPr>
              <a:t>http://img1.labirint.ru/books32/315523/big.jpg</a:t>
            </a:r>
            <a:endParaRPr lang="ru-RU" dirty="0"/>
          </a:p>
          <a:p>
            <a:r>
              <a:rPr lang="ru-RU" dirty="0"/>
              <a:t>Обложка 2 </a:t>
            </a:r>
            <a:r>
              <a:rPr lang="ru-RU" u="sng" dirty="0">
                <a:hlinkClick r:id="rId8"/>
              </a:rPr>
              <a:t>http://data.fantlab.ru/images/editions/big/75433</a:t>
            </a:r>
            <a:endParaRPr lang="ru-RU" dirty="0"/>
          </a:p>
          <a:p>
            <a:r>
              <a:rPr lang="ru-RU" dirty="0"/>
              <a:t>Обложка 3 </a:t>
            </a:r>
            <a:r>
              <a:rPr lang="ru-RU" u="sng" dirty="0">
                <a:hlinkClick r:id="rId9"/>
              </a:rPr>
              <a:t>http://i.livelib.ru/boocover/1000453428/l/845c/Tatyana_Aleksandrova_Valentin_Berestov__Katya_v_igrushechnom_gorode.jpg</a:t>
            </a:r>
            <a:endParaRPr lang="ru-RU" dirty="0"/>
          </a:p>
          <a:p>
            <a:r>
              <a:rPr lang="ru-RU" dirty="0"/>
              <a:t>Обложка 4 </a:t>
            </a:r>
            <a:r>
              <a:rPr lang="ru-RU" u="sng" dirty="0">
                <a:hlinkClick r:id="rId10"/>
              </a:rPr>
              <a:t>http://tululu.org/shots/10303.jpg</a:t>
            </a:r>
            <a:endParaRPr lang="ru-RU" dirty="0"/>
          </a:p>
          <a:p>
            <a:r>
              <a:rPr lang="ru-RU" dirty="0"/>
              <a:t>Обложка  5 </a:t>
            </a:r>
            <a:r>
              <a:rPr lang="ru-RU" u="sng" dirty="0">
                <a:hlinkClick r:id="rId11"/>
              </a:rPr>
              <a:t>http://</a:t>
            </a:r>
            <a:r>
              <a:rPr lang="ru-RU" u="sng" dirty="0" smtClean="0">
                <a:hlinkClick r:id="rId11"/>
              </a:rPr>
              <a:t>tululu.org/shots/10301.jpg</a:t>
            </a:r>
            <a:endParaRPr lang="ru-RU" u="sng" dirty="0" smtClean="0"/>
          </a:p>
          <a:p>
            <a:r>
              <a:rPr lang="ru-RU" dirty="0" smtClean="0"/>
              <a:t>Иллюстрации к главам: Татьяна Александрова. Кузька. Чебоксары.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«Чувашия»,  1994</a:t>
            </a:r>
            <a:endParaRPr lang="ru-RU" dirty="0"/>
          </a:p>
        </p:txBody>
      </p:sp>
      <p:pic>
        <p:nvPicPr>
          <p:cNvPr id="7" name="Picture 2" descr="C:\Users\usr\Desktop\сказочники\кузька 3.jpg"/>
          <p:cNvPicPr>
            <a:picLocks noGrp="1" noChangeAspect="1" noChangeArrowheads="1"/>
          </p:cNvPicPr>
          <p:nvPr>
            <p:ph idx="1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579338"/>
            <a:ext cx="1403648" cy="80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0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Татьяна </a:t>
            </a: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Ивановна Александрова</a:t>
            </a:r>
            <a:b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309711"/>
          </a:xfrm>
        </p:spPr>
        <p:txBody>
          <a:bodyPr/>
          <a:lstStyle/>
          <a:p>
            <a:r>
              <a:rPr lang="ru-RU" sz="1800" b="0" dirty="0" smtClean="0"/>
              <a:t>10 </a:t>
            </a:r>
            <a:r>
              <a:rPr lang="ru-RU" sz="1800" b="0" dirty="0"/>
              <a:t>января 1929 г. - 23 декабря 1983 г</a:t>
            </a:r>
            <a:r>
              <a:rPr lang="ru-RU" sz="1800" b="0" dirty="0" smtClean="0"/>
              <a:t>.</a:t>
            </a:r>
            <a:endParaRPr lang="ru-RU" sz="1800" b="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915816" y="1916832"/>
            <a:ext cx="5770985" cy="4464496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/>
              <a:t>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Татьяна Александрова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русская советская детская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писательница,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художница. Родилась в Казани, но детство её прошло в Москве.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Во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время войны, находясь в эвакуации, работала воспитательницей в детском саду, и тогда впервые стала сочинять сказки и истории. После школы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окончила Институт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кинематографии — художественный факультет с отделением мультипликации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Татьяна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Ивановна любила рисовать детей. А чтобы те не скучали, рассказывала им сказки и постепенно стала писательницей.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8F16C3-6CC2-4B1A-9035-400F7E409EE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9" name="Объект 8" descr="Татьяна Александрова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01008"/>
            <a:ext cx="1800200" cy="2461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 descr="C:\Users\usr\Desktop\сказочники\кузька 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229200"/>
            <a:ext cx="2563396" cy="146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83" y="1484784"/>
            <a:ext cx="186373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065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8003232" cy="72008"/>
          </a:xfrm>
        </p:spPr>
        <p:txBody>
          <a:bodyPr/>
          <a:lstStyle/>
          <a:p>
            <a:pPr algn="l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Фото </a:t>
            </a:r>
            <a:r>
              <a:rPr lang="ru-RU" sz="1800" dirty="0"/>
              <a:t>Александрова с </a:t>
            </a:r>
            <a:r>
              <a:rPr lang="ru-RU" sz="1800" dirty="0" smtClean="0"/>
              <a:t>Берестовым </a:t>
            </a:r>
            <a:br>
              <a:rPr lang="ru-RU" sz="1800" dirty="0" smtClean="0"/>
            </a:br>
            <a:r>
              <a:rPr lang="ru-RU" sz="1800" u="sng" dirty="0" smtClean="0">
                <a:hlinkClick r:id="rId2"/>
              </a:rPr>
              <a:t>http</a:t>
            </a:r>
            <a:r>
              <a:rPr lang="ru-RU" sz="1800" u="sng" dirty="0">
                <a:hlinkClick r:id="rId2"/>
              </a:rPr>
              <a:t>://berestov.org/wp-content/gallery/arhiv-berestov/58.jpg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Обложка </a:t>
            </a:r>
            <a:r>
              <a:rPr lang="ru-RU" sz="1800" dirty="0" smtClean="0"/>
              <a:t>«Кузька» </a:t>
            </a:r>
            <a:r>
              <a:rPr lang="ru-RU" sz="1800" u="sng" dirty="0">
                <a:hlinkClick r:id="rId3"/>
              </a:rPr>
              <a:t>http://data.fantlab.ru/images/editions/big/75449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Рисунок </a:t>
            </a:r>
            <a:r>
              <a:rPr lang="ru-RU" sz="1800" dirty="0" err="1" smtClean="0"/>
              <a:t>Т.Александровой</a:t>
            </a:r>
            <a:r>
              <a:rPr lang="ru-RU" sz="1800" dirty="0" smtClean="0"/>
              <a:t> «Кузька» </a:t>
            </a:r>
            <a:br>
              <a:rPr lang="ru-RU" sz="1800" dirty="0" smtClean="0"/>
            </a:br>
            <a:r>
              <a:rPr lang="ru-RU" sz="1800" u="sng" dirty="0" smtClean="0">
                <a:hlinkClick r:id="rId4"/>
              </a:rPr>
              <a:t>http</a:t>
            </a:r>
            <a:r>
              <a:rPr lang="ru-RU" sz="1800" u="sng" dirty="0">
                <a:hlinkClick r:id="rId4"/>
              </a:rPr>
              <a:t>://babanata.ru/wp-content/uploads/2012/12/aleksandrova-258x300.jpg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Портрет Т. Александровой-художницы </a:t>
            </a:r>
            <a:br>
              <a:rPr lang="ru-RU" sz="1800" dirty="0" smtClean="0"/>
            </a:br>
            <a:r>
              <a:rPr lang="ru-RU" sz="1800" u="sng" dirty="0" smtClean="0">
                <a:hlinkClick r:id="rId5"/>
              </a:rPr>
              <a:t>http</a:t>
            </a:r>
            <a:r>
              <a:rPr lang="ru-RU" sz="1800" u="sng" dirty="0">
                <a:hlinkClick r:id="rId5"/>
              </a:rPr>
              <a:t>://</a:t>
            </a:r>
            <a:r>
              <a:rPr lang="ru-RU" sz="1800" u="sng" dirty="0" smtClean="0">
                <a:hlinkClick r:id="rId5"/>
              </a:rPr>
              <a:t>babanata.ru/wp-content/uploads/2012/12/aleksandrova2-300x255.jpg</a:t>
            </a:r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67043F-BE6B-425D-82E4-6311E169E0B6}" type="datetime1">
              <a:rPr lang="ru-RU" smtClean="0"/>
              <a:pPr>
                <a:defRPr/>
              </a:pPr>
              <a:t>22.10.2014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25F87-F438-421E-AC14-90D9E081197C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46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3149D-AC15-4D7E-A1C0-5EF79B6A954B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836713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</a:p>
          <a:p>
            <a:pPr algn="just"/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Маленькую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библиотеку из восьми книжек «Сундучок с книжками» и восемь детских учебников для «Игрушечной школы» создала вместе со своим мужем —поэтом и переводчиком Валентином Берестовым.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Сначала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она просто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иллюстрировала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книги Берестова, потом они начали  писать вместе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Она делала рисунки к его книгам, а он иногда писал стихи, включенные в её сказки или предисловия к ним</a:t>
            </a:r>
            <a:r>
              <a:rPr lang="ru-RU" dirty="0"/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1973 году вышла их  совместная повесть «Катя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игрушечном городе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А в 1977 году  увидела свет главная книга сказочницы — о приключениях озорного домовёнка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ru-RU" dirty="0" smtClean="0"/>
              <a:t>                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                     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                     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                     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                                 </a:t>
            </a:r>
            <a:endParaRPr lang="ru-RU" dirty="0"/>
          </a:p>
        </p:txBody>
      </p:sp>
      <p:pic>
        <p:nvPicPr>
          <p:cNvPr id="5" name="Picture 2" descr="C:\Users\usr\Desktop\сказочники\кузька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354852"/>
            <a:ext cx="2157586" cy="123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39498"/>
            <a:ext cx="1606479" cy="223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 descr="http://i.livelib.ru/boocover/1000453428/l/845c/Tatyana_Aleksandrova_Valentin_Berestov__Katya_v_igrushechnom_gorod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19" y="3789040"/>
            <a:ext cx="1625625" cy="225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18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3149D-AC15-4D7E-A1C0-5EF79B6A954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908720"/>
            <a:ext cx="79928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</a:t>
            </a:r>
          </a:p>
          <a:p>
            <a:pPr algn="just"/>
            <a:r>
              <a:rPr lang="ru-RU" dirty="0" smtClean="0"/>
              <a:t>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русских сказках нет ни эльфов, ни гномов,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одушевляющих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лес и горы и навещающих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жилье. И вот теперь художница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населила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многоэтажные городские дома  маленькими домовятами. Они живут в современном мире, но они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носители народных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традиций.  </a:t>
            </a:r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Их речь переполнена пословицами,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поговорками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дразнилками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Таким образом, сказку о Кузьке можно считать занимательным словарем старинного русского языка.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потом Татьяна Ивановна заболела страшной и мучительной болезнью. И все хорошее, что случилось с  Кузькой, произошло после ее смерти…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три дня после похорон позвонили из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Союзмультфильма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попросили передать Татьяне Ивановне, что прочитали ее сказку и заказывают ей сценарий мультфильма.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Валентин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Дмитриевич собрал в кулак все свое мужество и засел за сценарий. Вместе с режиссером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Аидой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Зябликовой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с художником Геннадием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Смоляновым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они сделали два фильма. Кузька, появившись на экране, тут же приобрел невероятную популярность у детей.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 Первая, полная версия сказки вышла в  свет в 1986 году.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1535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7509" y="836712"/>
            <a:ext cx="791894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1989 была издана еще одна книга Татьяны Александровой, с ее же рисунками. Помимо «Кузьки» в книгу вошли два сборника сказок. </a:t>
            </a:r>
          </a:p>
          <a:p>
            <a:pPr algn="just"/>
            <a:endParaRPr lang="ru-RU" dirty="0" smtClean="0"/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выглядит наш любимец Кузька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               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таким его нарисовала «мама» -                    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Татьяна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Александрова</a:t>
            </a:r>
            <a:r>
              <a:rPr lang="ru-RU" dirty="0"/>
              <a:t>      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1992 году в Одессе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вышел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сборник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рассказов о предвоенном детстве.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И, наконец, в 2001 году московское издательство «Дрофа» выпустило сразу три тома сказок Берестова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Александровой, где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роме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уже известных произведений была впервые напечатана фантастическая повесть «Таинственная тетрадь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законченная Татьяной Ивановной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незадолго 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её смерти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" name="Picture 2" descr="C:\Users\usr\Desktop\сказочники\кузька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502851"/>
            <a:ext cx="1957561" cy="112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http://img.labirint.ru/images/comments_pic/1017/02labsdnb12724331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2520279" cy="201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28800"/>
            <a:ext cx="1737370" cy="202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66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de-DE" sz="4400" b="1" dirty="0" smtClean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4400" b="1" dirty="0">
                <a:ln w="11430"/>
                <a:solidFill>
                  <a:srgbClr val="66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сказка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yrillicOld" pitchFamily="2" charset="0"/>
                <a:cs typeface="GothicE" pitchFamily="2" charset="0"/>
              </a:rPr>
              <a:t>!</a:t>
            </a:r>
          </a:p>
          <a:p>
            <a:pPr marL="0" indent="0" algn="ctr">
              <a:buNone/>
            </a:pPr>
            <a:endParaRPr lang="ru-RU" sz="4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16216" y="6381328"/>
            <a:ext cx="2133600" cy="365125"/>
          </a:xfrm>
        </p:spPr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6" name="Picture 2" descr="C:\Users\usr\Desktop\сказочники\кузька 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538" y="5373216"/>
            <a:ext cx="2091018" cy="119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9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Облако </a:t>
            </a:r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</a:t>
            </a:r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7497D-EE75-4F3A-8FEC-E5A840526FC0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3078" name="Picture 6" descr="C:\Users\usr\Desktop\сказочники\облако слов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9F5E9"/>
              </a:clrFrom>
              <a:clrTo>
                <a:srgbClr val="F9F5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2" t="1690" r="7657" b="8448"/>
          <a:stretch/>
        </p:blipFill>
        <p:spPr bwMode="auto">
          <a:xfrm>
            <a:off x="1691681" y="2284388"/>
            <a:ext cx="5112568" cy="322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2" y="6381327"/>
            <a:ext cx="466352" cy="20874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884368" y="6381326"/>
            <a:ext cx="394344" cy="208743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usr\Desktop\сказочники\кузька 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10898"/>
            <a:ext cx="1662236" cy="105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08" y="980728"/>
            <a:ext cx="8229600" cy="720080"/>
          </a:xfrm>
          <a:ln>
            <a:solidFill>
              <a:srgbClr val="660033"/>
            </a:solidFill>
          </a:ln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Синквейн</a:t>
            </a:r>
            <a:b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Сказка</a:t>
            </a:r>
            <a:r>
              <a:rPr lang="ru-RU" sz="360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Добрая, весёлая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 учит, а намекает; заинтересовывает</a:t>
            </a:r>
            <a:r>
              <a:rPr lang="ru-RU" sz="3500" dirty="0">
                <a:solidFill>
                  <a:srgbClr val="6961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solidFill>
                  <a:srgbClr val="6961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Открывает дверь в страну чудес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Выдумка</a:t>
            </a:r>
            <a:r>
              <a:rPr lang="ru-RU" sz="3600" dirty="0">
                <a:solidFill>
                  <a:srgbClr val="6961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6961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30116-A7AD-4361-B68E-885C492CAFE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6" name="Picture 2" descr="C:\Users\usr\Desktop\сказочники\кузька 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25144"/>
            <a:ext cx="3048585" cy="174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04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</Template>
  <TotalTime>2375</TotalTime>
  <Words>804</Words>
  <Application>Microsoft Office PowerPoint</Application>
  <PresentationFormat>Экран (4:3)</PresentationFormat>
  <Paragraphs>170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Презентация</vt:lpstr>
      <vt:lpstr>  Сетевой проект   «Карусель сказок» по произведениям  писателей-юбиляров 2014-2015 г.  Сказка Татьяны Александровой «Кузька»</vt:lpstr>
      <vt:lpstr>     I этап С юбилеем!  1929-2014 г.г. </vt:lpstr>
      <vt:lpstr> Татьяна Ивановна Александрова </vt:lpstr>
      <vt:lpstr>Презентация PowerPoint</vt:lpstr>
      <vt:lpstr>Презентация PowerPoint</vt:lpstr>
      <vt:lpstr>Презентация PowerPoint</vt:lpstr>
      <vt:lpstr>Презентация PowerPoint</vt:lpstr>
      <vt:lpstr> Облако слов </vt:lpstr>
      <vt:lpstr>         Синквейн  Сказка Добрая, весёлая Не учит, а намекает; заинтересовывает Открывает дверь в страну чудес Выдумка    </vt:lpstr>
      <vt:lpstr>Презентация PowerPoint</vt:lpstr>
      <vt:lpstr>Презентация PowerPoint</vt:lpstr>
      <vt:lpstr>Кто такой Кузька?</vt:lpstr>
      <vt:lpstr>Чем угощала Наташа домовёнка?</vt:lpstr>
      <vt:lpstr>Как домовёнок назвал пирожные?</vt:lpstr>
      <vt:lpstr>Что хранилось в сундучке?</vt:lpstr>
      <vt:lpstr>Как звали дедушку Лешика?</vt:lpstr>
      <vt:lpstr>Зачем Бабе-Яге два дома?</vt:lpstr>
      <vt:lpstr>Как Баба-Яга называла Кузьку?</vt:lpstr>
      <vt:lpstr>Сколько лет Кузьке?</vt:lpstr>
      <vt:lpstr>Где жили русалки и Водяной</vt:lpstr>
      <vt:lpstr> Куда поселили маленького водяного? </vt:lpstr>
      <vt:lpstr>     IV этап Добро пожаловать в сказку!</vt:lpstr>
      <vt:lpstr>     Банька  </vt:lpstr>
      <vt:lpstr>Презентация PowerPoint</vt:lpstr>
      <vt:lpstr>Презентация PowerPoint</vt:lpstr>
      <vt:lpstr> Кикиморы болотные  </vt:lpstr>
      <vt:lpstr>Лучший дом</vt:lpstr>
      <vt:lpstr>Над проектом работали</vt:lpstr>
      <vt:lpstr>Презентация PowerPoint</vt:lpstr>
      <vt:lpstr>          Фото Александрова с Берестовым  http://berestov.org/wp-content/gallery/arhiv-berestov/58.jpg Обложка «Кузька» http://data.fantlab.ru/images/editions/big/75449 Рисунок Т.Александровой «Кузька»  http://babanata.ru/wp-content/uploads/2012/12/aleksandrova-258x300.jpg Портрет Т. Александровой-художницы  http://babanata.ru/wp-content/uploads/2012/12/aleksandrova2-300x255.jpg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usr</dc:creator>
  <dc:description>http://aida.ucoz.ru</dc:description>
  <cp:lastModifiedBy>usr</cp:lastModifiedBy>
  <cp:revision>154</cp:revision>
  <dcterms:created xsi:type="dcterms:W3CDTF">2014-10-10T09:03:26Z</dcterms:created>
  <dcterms:modified xsi:type="dcterms:W3CDTF">2014-10-22T19:58:40Z</dcterms:modified>
  <cp:category>шаблоны к Powerpoint</cp:category>
</cp:coreProperties>
</file>