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23"/>
  </p:notesMasterIdLst>
  <p:sldIdLst>
    <p:sldId id="279" r:id="rId2"/>
    <p:sldId id="281" r:id="rId3"/>
    <p:sldId id="258" r:id="rId4"/>
    <p:sldId id="282" r:id="rId5"/>
    <p:sldId id="260" r:id="rId6"/>
    <p:sldId id="261" r:id="rId7"/>
    <p:sldId id="262" r:id="rId8"/>
    <p:sldId id="264" r:id="rId9"/>
    <p:sldId id="270" r:id="rId10"/>
    <p:sldId id="284" r:id="rId11"/>
    <p:sldId id="266" r:id="rId12"/>
    <p:sldId id="267" r:id="rId13"/>
    <p:sldId id="268" r:id="rId14"/>
    <p:sldId id="269" r:id="rId15"/>
    <p:sldId id="275" r:id="rId16"/>
    <p:sldId id="276" r:id="rId17"/>
    <p:sldId id="277" r:id="rId18"/>
    <p:sldId id="278" r:id="rId19"/>
    <p:sldId id="272" r:id="rId20"/>
    <p:sldId id="273" r:id="rId21"/>
    <p:sldId id="28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72" autoAdjust="0"/>
  </p:normalViewPr>
  <p:slideViewPr>
    <p:cSldViewPr>
      <p:cViewPr varScale="1">
        <p:scale>
          <a:sx n="109" d="100"/>
          <a:sy n="109" d="100"/>
        </p:scale>
        <p:origin x="7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4FCCB-4F62-4861-AC0B-024AD9489689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13C36-EF39-4B30-A6A0-D7BBE51EE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74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C13C36-EF39-4B30-A6A0-D7BBE51EE54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08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822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50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07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8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58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83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47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749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378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829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96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C33F6-0812-45F0-87DF-ECEAC7EC6AAB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2A38F-91C3-45DB-9ABC-158750BDD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96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rfentazy.ru/images/phocagallery/v/vyacheslav_smirnov/vyacheslav_smirnov_ognivo/thumbs/phoca_thumb_l_vyacheslav_smirnov_ognivo_02.jpg" TargetMode="External"/><Relationship Id="rId3" Type="http://schemas.openxmlformats.org/officeDocument/2006/relationships/hyperlink" Target="http://mirfentazy.ru/images/phocagallery/a/anton_lomaev/anton_lomaev_rusalochka/thumbs/phoca_thumb_l_anton_lomaev_rusalochka_14.jpg" TargetMode="External"/><Relationship Id="rId7" Type="http://schemas.openxmlformats.org/officeDocument/2006/relationships/hyperlink" Target="http://www.mirfentazy.ru/images/phocagallery/v/vyacheslav_smirnov/vyacheslav_smirnov_ognivo/thumbs/phoca_thumb_l_vyacheslav_smirnov_ognivo_01.jpg" TargetMode="External"/><Relationship Id="rId2" Type="http://schemas.openxmlformats.org/officeDocument/2006/relationships/hyperlink" Target="http://az.lib.ru/a/andersen_g_h/about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rfentazy.ru/images/phocagallery/_o/thumbs/phoca_thumb_l_ognivo_01.jpg" TargetMode="External"/><Relationship Id="rId5" Type="http://schemas.openxmlformats.org/officeDocument/2006/relationships/hyperlink" Target="http://www.mirfentazy.ru/images/phocagallery/_t/thumbs/phoca_thumb_l_thumbelina_p1_03.jpg" TargetMode="External"/><Relationship Id="rId10" Type="http://schemas.openxmlformats.org/officeDocument/2006/relationships/hyperlink" Target="http://www.mirfentazy.ru/images/phocagallery/v/vyacheslav_smirnov/vyacheslav_smirnov_ognivo/thumbs/phoca_thumb_l_vyacheslav_smirnov_ognivo_04.jpg" TargetMode="External"/><Relationship Id="rId4" Type="http://schemas.openxmlformats.org/officeDocument/2006/relationships/hyperlink" Target="http://www.fairyroom.ru/?p=801" TargetMode="External"/><Relationship Id="rId9" Type="http://schemas.openxmlformats.org/officeDocument/2006/relationships/hyperlink" Target="http://www.mirfentazy.ru/images/phocagallery/v/vyacheslav_smirnov/vyacheslav_smirnov_ognivo/thumbs/phoca_thumb_l_vyacheslav_smirnov_ognivo_03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rfentazy.ru/images/phocagallery/v/vyacheslav_smirnov/vyacheslav_smirnov_ognivo/thumbs/phoca_thumb_l_vyacheslav_smirnov_ognivo_05.jpg" TargetMode="External"/><Relationship Id="rId2" Type="http://schemas.openxmlformats.org/officeDocument/2006/relationships/hyperlink" Target="http://www.mirfentazy.ru/images/phocagallery/v/vyacheslav_smirnov/vyacheslav_smirnov_ognivo/thumbs/phoca_thumb_l_vyacheslav_smirnov_ognivo_0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rfentazy.ru/images/phocagallery/v/vyacheslav_smirnov/vyacheslav_smirnov_ognivo/thumbs/phoca_thumb_l_vyacheslav_smirnov_ognivo_10.jpg" TargetMode="External"/><Relationship Id="rId5" Type="http://schemas.openxmlformats.org/officeDocument/2006/relationships/hyperlink" Target="http://www.mirfentazy.ru/images/phocagallery/v/vyacheslav_smirnov/vyacheslav_smirnov_ognivo/thumbs/phoca_thumb_l_vyacheslav_smirnov_ognivo_09.jpg" TargetMode="External"/><Relationship Id="rId4" Type="http://schemas.openxmlformats.org/officeDocument/2006/relationships/hyperlink" Target="http://www.mirfentazy.ru/images/phocagallery/v/vyacheslav_smirnov/vyacheslav_smirnov_ognivo/thumbs/phoca_thumb_l_vyacheslav_smirnov_ognivo_0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5955" y="3645024"/>
            <a:ext cx="6840760" cy="1872208"/>
          </a:xfrm>
        </p:spPr>
        <p:txBody>
          <a:bodyPr>
            <a:normAutofit fontScale="90000"/>
          </a:bodyPr>
          <a:lstStyle/>
          <a:p>
            <a:pPr algn="r"/>
            <a:r>
              <a:rPr lang="ru-RU" sz="2400" dirty="0" smtClean="0"/>
              <a:t>Выполнили:</a:t>
            </a:r>
            <a:r>
              <a:rPr lang="ru-RU" sz="2400" b="0" dirty="0" smtClean="0"/>
              <a:t> ученицы 4 класса </a:t>
            </a:r>
            <a:br>
              <a:rPr lang="ru-RU" sz="2400" b="0" dirty="0" smtClean="0"/>
            </a:br>
            <a:r>
              <a:rPr lang="ru-RU" sz="2400" b="0" dirty="0" smtClean="0"/>
              <a:t>Мустафина Альбина,</a:t>
            </a:r>
            <a:br>
              <a:rPr lang="ru-RU" sz="2400" b="0" dirty="0" smtClean="0"/>
            </a:br>
            <a:r>
              <a:rPr lang="ru-RU" sz="2400" b="0" dirty="0"/>
              <a:t>Назмутдинова Алина,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/>
              <a:t>Шабалина </a:t>
            </a:r>
            <a:r>
              <a:rPr lang="ru-RU" sz="2400" b="0" dirty="0" smtClean="0"/>
              <a:t>Ксения.</a:t>
            </a:r>
            <a:br>
              <a:rPr lang="ru-RU" sz="2400" b="0" dirty="0" smtClean="0"/>
            </a:br>
            <a:r>
              <a:rPr lang="ru-RU" sz="2400" dirty="0" smtClean="0"/>
              <a:t>Руководитель:</a:t>
            </a:r>
            <a:r>
              <a:rPr lang="ru-RU" sz="2400" b="0" dirty="0" smtClean="0"/>
              <a:t> Лаврентьева Татьяна Анатольевна, </a:t>
            </a:r>
            <a:br>
              <a:rPr lang="ru-RU" sz="2400" b="0" dirty="0" smtClean="0"/>
            </a:br>
            <a:r>
              <a:rPr lang="ru-RU" sz="2400" b="0" dirty="0" smtClean="0"/>
              <a:t>МБОУ ДОД Станция юных техников </a:t>
            </a:r>
            <a:r>
              <a:rPr lang="ru-RU" sz="2400" b="0" dirty="0" err="1" smtClean="0"/>
              <a:t>Устиновского</a:t>
            </a:r>
            <a:r>
              <a:rPr lang="ru-RU" sz="2400" b="0" dirty="0" smtClean="0"/>
              <a:t> р-на г. Ижевска.</a:t>
            </a:r>
            <a:br>
              <a:rPr lang="ru-RU" sz="2400" b="0" dirty="0" smtClean="0"/>
            </a:br>
            <a:endParaRPr lang="ru-RU" sz="2400" b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332656"/>
            <a:ext cx="6400800" cy="24094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Путешествие в сказку «Огниво»</a:t>
            </a:r>
          </a:p>
          <a:p>
            <a:pPr algn="ctr"/>
            <a:r>
              <a:rPr lang="ru-RU" sz="4000" dirty="0" smtClean="0"/>
              <a:t>Г. Х. Андерсена.</a:t>
            </a:r>
          </a:p>
          <a:p>
            <a:pPr algn="ctr"/>
            <a:endParaRPr lang="ru-RU" sz="4000" dirty="0" smtClean="0"/>
          </a:p>
          <a:p>
            <a:pPr lvl="6" algn="ctr"/>
            <a:endParaRPr lang="ru-RU" sz="3400" dirty="0"/>
          </a:p>
          <a:p>
            <a:pPr algn="ctr"/>
            <a:endParaRPr lang="ru-RU" sz="4000" dirty="0"/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21663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.  </a:t>
            </a:r>
            <a:endParaRPr lang="ru-RU" dirty="0"/>
          </a:p>
        </p:txBody>
      </p:sp>
      <p:pic>
        <p:nvPicPr>
          <p:cNvPr id="5" name="Объект 3" descr="vyacheslav_smirnov_ognivo_06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528" y="116632"/>
            <a:ext cx="3424237" cy="3424237"/>
          </a:xfrm>
        </p:spPr>
      </p:pic>
      <p:sp>
        <p:nvSpPr>
          <p:cNvPr id="3" name="Прямоугольник 2"/>
          <p:cNvSpPr/>
          <p:nvPr/>
        </p:nvSpPr>
        <p:spPr>
          <a:xfrm>
            <a:off x="2411760" y="3717032"/>
            <a:ext cx="5886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На золото, которое достал солдат из дупла, он снял дорогой номер. Слуга рассказал солдату о прекрасной принцессе, которую не выпускали из замка</a:t>
            </a:r>
            <a:endParaRPr lang="ru-RU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165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079" y="4797152"/>
            <a:ext cx="7773338" cy="159617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Солдат случайно чиркнул огниво,  и перед ним оказалась собака. Он понял, что огниво волшебное и может выполнять желания.</a:t>
            </a:r>
            <a:endParaRPr lang="ru-RU" sz="2800" dirty="0"/>
          </a:p>
        </p:txBody>
      </p:sp>
      <p:pic>
        <p:nvPicPr>
          <p:cNvPr id="1026" name="Picture 2" descr="F:\сказка огниво\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3475037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4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993111"/>
            <a:ext cx="7773338" cy="159617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Солдат захотел увидеть принцессу, чиркнул раз огнивом,   и собака явилась к нему с принцессой.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vyacheslav_smirnov_ognivo_0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288704"/>
            <a:ext cx="400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75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5799" y="2924944"/>
            <a:ext cx="7018201" cy="2302191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Король был </a:t>
            </a:r>
            <a:r>
              <a:rPr lang="ru-RU" sz="3200" dirty="0" smtClean="0"/>
              <a:t>возмущен тем, что солдат похитил его дочь, и поэтому решил казнить солдата. Солдат перед казнью попросил выкурить трубку. Он чиркнул огниво, и перед ним появились три огромные собаки.</a:t>
            </a:r>
            <a:endParaRPr lang="ru-RU" sz="3200" dirty="0"/>
          </a:p>
        </p:txBody>
      </p:sp>
      <p:pic>
        <p:nvPicPr>
          <p:cNvPr id="6" name="Объект 5" descr="vyacheslav_smirnov_ognivo_09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70974"/>
            <a:ext cx="2808312" cy="282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601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005064"/>
            <a:ext cx="6512511" cy="201416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</a:rPr>
              <a:t>Собаки разогнали короля и его слуг с площади. А народ  назначил солдата королем. Принцесса вышла замуж за солдата-короля и стала новой королевой. </a:t>
            </a:r>
            <a:endParaRPr lang="ru-RU" sz="3200" dirty="0">
              <a:latin typeface="Times New Roman" panose="02020603050405020304" pitchFamily="18" charset="0"/>
            </a:endParaRPr>
          </a:p>
        </p:txBody>
      </p:sp>
      <p:pic>
        <p:nvPicPr>
          <p:cNvPr id="4" name="Объект 3" descr="vyacheslav_smirnov_ognivo_10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16632"/>
            <a:ext cx="3475037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009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16632"/>
            <a:ext cx="6512511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effectLst/>
              </a:rPr>
              <a:t>Викторина по </a:t>
            </a:r>
            <a:r>
              <a:rPr lang="ru-RU" sz="3200" b="1" dirty="0" smtClean="0">
                <a:effectLst/>
              </a:rPr>
              <a:t>сказке</a:t>
            </a:r>
            <a:br>
              <a:rPr lang="ru-RU" sz="3200" b="1" dirty="0" smtClean="0">
                <a:effectLst/>
              </a:rPr>
            </a:br>
            <a:r>
              <a:rPr lang="ru-RU" sz="3200" b="1" dirty="0" smtClean="0">
                <a:effectLst/>
              </a:rPr>
              <a:t> </a:t>
            </a:r>
            <a:r>
              <a:rPr lang="ru-RU" sz="3200" b="1" dirty="0">
                <a:effectLst/>
              </a:rPr>
              <a:t>Г. Х. Андерсена «Огниво».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328592"/>
          </a:xfrm>
        </p:spPr>
        <p:txBody>
          <a:bodyPr>
            <a:normAutofit/>
          </a:bodyPr>
          <a:lstStyle/>
          <a:p>
            <a:pPr marL="560070" lvl="0" indent="-514350">
              <a:buFont typeface="+mj-lt"/>
              <a:buAutoNum type="arabicPeriod"/>
            </a:pPr>
            <a:r>
              <a:rPr lang="ru-RU" sz="3200" dirty="0" smtClean="0"/>
              <a:t>Чем </a:t>
            </a:r>
            <a:r>
              <a:rPr lang="ru-RU" sz="3200" dirty="0"/>
              <a:t>обвязала ведьма солдата, перед тем как опустить его в дупло дерева?</a:t>
            </a:r>
          </a:p>
          <a:p>
            <a:pPr marL="560070" lvl="0" indent="-514350">
              <a:buFont typeface="+mj-lt"/>
              <a:buAutoNum type="arabicPeriod"/>
            </a:pPr>
            <a:r>
              <a:rPr lang="ru-RU" sz="3200" dirty="0" smtClean="0"/>
              <a:t>Что </a:t>
            </a:r>
            <a:r>
              <a:rPr lang="ru-RU" sz="3200" dirty="0"/>
              <a:t>дала ведьма солдату, когда опустила его в дупло?</a:t>
            </a:r>
          </a:p>
          <a:p>
            <a:pPr marL="560070" lvl="0" indent="-514350">
              <a:buFont typeface="+mj-lt"/>
              <a:buAutoNum type="arabicPeriod"/>
            </a:pPr>
            <a:r>
              <a:rPr lang="ru-RU" sz="3200" dirty="0"/>
              <a:t>На что походили глаза собаки в первой комнате?</a:t>
            </a:r>
          </a:p>
          <a:p>
            <a:pPr marL="560070" lvl="0" indent="-514350">
              <a:buFont typeface="+mj-lt"/>
              <a:buAutoNum type="arabicPeriod"/>
            </a:pPr>
            <a:r>
              <a:rPr lang="ru-RU" sz="3200" dirty="0"/>
              <a:t>Какие деньги были в первом сундуке?</a:t>
            </a:r>
          </a:p>
          <a:p>
            <a:pPr marL="560070" lvl="0" indent="-514350">
              <a:buFont typeface="+mj-lt"/>
              <a:buAutoNum type="arabicPeriod"/>
            </a:pPr>
            <a:r>
              <a:rPr lang="ru-RU" sz="3200" dirty="0"/>
              <a:t>На что походили глаза собаки во второй комнате?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07053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7992888" cy="5832648"/>
          </a:xfrm>
        </p:spPr>
        <p:txBody>
          <a:bodyPr>
            <a:noAutofit/>
          </a:bodyPr>
          <a:lstStyle/>
          <a:p>
            <a:r>
              <a:rPr lang="ru-RU" sz="3200" dirty="0"/>
              <a:t>6. На что походили глаза собаки </a:t>
            </a:r>
            <a:r>
              <a:rPr lang="ru-RU" sz="3200" dirty="0" smtClean="0"/>
              <a:t>в третьей </a:t>
            </a:r>
            <a:r>
              <a:rPr lang="ru-RU" sz="3200" dirty="0"/>
              <a:t>комнате?</a:t>
            </a:r>
          </a:p>
          <a:p>
            <a:pPr lvl="0"/>
            <a:r>
              <a:rPr lang="ru-RU" sz="3200" dirty="0" smtClean="0"/>
              <a:t>7. Что </a:t>
            </a:r>
            <a:r>
              <a:rPr lang="ru-RU" sz="3200" dirty="0"/>
              <a:t>делала принцесса на спине у собаки?</a:t>
            </a:r>
          </a:p>
          <a:p>
            <a:pPr lvl="0"/>
            <a:r>
              <a:rPr lang="ru-RU" sz="3200" dirty="0" smtClean="0"/>
              <a:t>8. Что </a:t>
            </a:r>
            <a:r>
              <a:rPr lang="ru-RU" sz="3200" dirty="0"/>
              <a:t>надела фрейлина, когда побежала следить за принцессой?</a:t>
            </a:r>
          </a:p>
          <a:p>
            <a:pPr lvl="0"/>
            <a:r>
              <a:rPr lang="ru-RU" sz="3200" dirty="0" smtClean="0"/>
              <a:t>9. Что </a:t>
            </a:r>
            <a:r>
              <a:rPr lang="ru-RU" sz="3200" dirty="0"/>
              <a:t>нарисовала фрейлина на воротах солдата?</a:t>
            </a:r>
          </a:p>
          <a:p>
            <a:pPr lvl="0"/>
            <a:r>
              <a:rPr lang="ru-RU" sz="3200" dirty="0" smtClean="0"/>
              <a:t>10. Что </a:t>
            </a:r>
            <a:r>
              <a:rPr lang="ru-RU" sz="3200" dirty="0"/>
              <a:t>насыпала королева в мешочек, когда прикрепила его на спину принцессы?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9983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6672"/>
            <a:ext cx="7704856" cy="5688632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/>
              <a:t>11. Кто </a:t>
            </a:r>
            <a:r>
              <a:rPr lang="ru-RU" sz="3200" dirty="0"/>
              <a:t>бежал по площади, когда должны были казнить солдата?</a:t>
            </a:r>
          </a:p>
          <a:p>
            <a:pPr lvl="0"/>
            <a:r>
              <a:rPr lang="ru-RU" sz="3200" dirty="0" smtClean="0"/>
              <a:t>12. Сколько </a:t>
            </a:r>
            <a:r>
              <a:rPr lang="ru-RU" sz="3200" dirty="0"/>
              <a:t>монет обещал солдат за своё спасение?</a:t>
            </a:r>
          </a:p>
          <a:p>
            <a:pPr lvl="0"/>
            <a:r>
              <a:rPr lang="ru-RU" sz="3200" dirty="0" smtClean="0"/>
              <a:t>13. Какое </a:t>
            </a:r>
            <a:r>
              <a:rPr lang="ru-RU" sz="3200" dirty="0"/>
              <a:t>желание загадал солдат перед своей смертью?</a:t>
            </a:r>
          </a:p>
          <a:p>
            <a:pPr lvl="0"/>
            <a:r>
              <a:rPr lang="ru-RU" sz="3200" dirty="0" smtClean="0"/>
              <a:t>14. Куда </a:t>
            </a:r>
            <a:r>
              <a:rPr lang="ru-RU" sz="3200" dirty="0"/>
              <a:t>посадил народ солдата, когда его спасли от казни?</a:t>
            </a:r>
          </a:p>
          <a:p>
            <a:pPr lvl="0"/>
            <a:r>
              <a:rPr lang="ru-RU" sz="3200" dirty="0" smtClean="0"/>
              <a:t>15.Сколько </a:t>
            </a:r>
            <a:r>
              <a:rPr lang="ru-RU" sz="3200" dirty="0"/>
              <a:t>по времени продолжался свадебный пир?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14353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7848872" cy="5904656"/>
          </a:xfrm>
        </p:spPr>
        <p:txBody>
          <a:bodyPr numCol="2">
            <a:normAutofit fontScale="85000" lnSpcReduction="20000"/>
          </a:bodyPr>
          <a:lstStyle/>
          <a:p>
            <a:pPr algn="r"/>
            <a:r>
              <a:rPr lang="ru-RU" sz="4000" dirty="0"/>
              <a:t>Ответы на викторину.</a:t>
            </a:r>
          </a:p>
          <a:p>
            <a:endParaRPr lang="ru-RU" dirty="0" smtClean="0"/>
          </a:p>
          <a:p>
            <a:endParaRPr lang="en-US" dirty="0" smtClean="0"/>
          </a:p>
          <a:p>
            <a:endParaRPr lang="ru-RU" dirty="0"/>
          </a:p>
          <a:p>
            <a:r>
              <a:rPr lang="ru-RU" sz="3300" dirty="0" smtClean="0"/>
              <a:t>1.Верёвкой</a:t>
            </a:r>
            <a:r>
              <a:rPr lang="ru-RU" sz="3300" dirty="0"/>
              <a:t>.</a:t>
            </a:r>
          </a:p>
          <a:p>
            <a:r>
              <a:rPr lang="ru-RU" sz="3300" dirty="0"/>
              <a:t>2.Передник.</a:t>
            </a:r>
          </a:p>
          <a:p>
            <a:r>
              <a:rPr lang="ru-RU" sz="3300" dirty="0"/>
              <a:t>3.Блюдце.</a:t>
            </a:r>
          </a:p>
          <a:p>
            <a:r>
              <a:rPr lang="ru-RU" sz="3300" dirty="0"/>
              <a:t>4.Медяки.</a:t>
            </a:r>
          </a:p>
          <a:p>
            <a:r>
              <a:rPr lang="ru-RU" sz="3300" dirty="0"/>
              <a:t>5.Мельнечные колёса.</a:t>
            </a:r>
          </a:p>
          <a:p>
            <a:r>
              <a:rPr lang="ru-RU" sz="3300" dirty="0"/>
              <a:t>6.На круглую башню.</a:t>
            </a:r>
          </a:p>
          <a:p>
            <a:r>
              <a:rPr lang="ru-RU" sz="3300" dirty="0"/>
              <a:t>7.Спала</a:t>
            </a:r>
            <a:r>
              <a:rPr lang="ru-RU" sz="3300" dirty="0" smtClean="0"/>
              <a:t>.</a:t>
            </a:r>
            <a:endParaRPr lang="ru-RU" sz="3300" dirty="0"/>
          </a:p>
          <a:p>
            <a:r>
              <a:rPr lang="ru-RU" sz="3300" dirty="0"/>
              <a:t>8.Сапоги.</a:t>
            </a:r>
          </a:p>
          <a:p>
            <a:endParaRPr lang="ru-RU" sz="3300" dirty="0" smtClean="0"/>
          </a:p>
          <a:p>
            <a:endParaRPr lang="ru-RU" sz="3300" dirty="0" smtClean="0"/>
          </a:p>
          <a:p>
            <a:pPr lvl="8"/>
            <a:endParaRPr lang="ru-RU" sz="2550" dirty="0"/>
          </a:p>
          <a:p>
            <a:endParaRPr lang="ru-RU" sz="3300" dirty="0" smtClean="0"/>
          </a:p>
          <a:p>
            <a:endParaRPr lang="en-US" sz="3300" dirty="0" smtClean="0"/>
          </a:p>
          <a:p>
            <a:endParaRPr lang="en-US" sz="3300" dirty="0"/>
          </a:p>
          <a:p>
            <a:r>
              <a:rPr lang="ru-RU" sz="3300" dirty="0" smtClean="0"/>
              <a:t>9.Крест</a:t>
            </a:r>
            <a:r>
              <a:rPr lang="ru-RU" sz="3300" dirty="0"/>
              <a:t>.</a:t>
            </a:r>
          </a:p>
          <a:p>
            <a:r>
              <a:rPr lang="ru-RU" sz="3300" dirty="0"/>
              <a:t>10.Гречневую крупу</a:t>
            </a:r>
            <a:r>
              <a:rPr lang="ru-RU" sz="3300" dirty="0" smtClean="0"/>
              <a:t>.</a:t>
            </a:r>
            <a:endParaRPr lang="ru-RU" sz="3300" dirty="0"/>
          </a:p>
          <a:p>
            <a:r>
              <a:rPr lang="ru-RU" sz="3300" dirty="0" smtClean="0"/>
              <a:t>11.Мальчик-сапожник</a:t>
            </a:r>
            <a:r>
              <a:rPr lang="ru-RU" sz="3300" dirty="0"/>
              <a:t>.</a:t>
            </a:r>
          </a:p>
          <a:p>
            <a:r>
              <a:rPr lang="ru-RU" sz="3300" dirty="0"/>
              <a:t>12.Четыре монеты.</a:t>
            </a:r>
          </a:p>
          <a:p>
            <a:r>
              <a:rPr lang="ru-RU" sz="3300" dirty="0"/>
              <a:t>13.Выкурить последнюю трубку.</a:t>
            </a:r>
          </a:p>
          <a:p>
            <a:r>
              <a:rPr lang="ru-RU" sz="3300" dirty="0"/>
              <a:t>14.В королевскую карету.</a:t>
            </a:r>
          </a:p>
          <a:p>
            <a:r>
              <a:rPr lang="ru-RU" sz="3300" dirty="0"/>
              <a:t>15.Неделю.</a:t>
            </a:r>
          </a:p>
          <a:p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3465395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/>
              <a:t>Авторы презентации:</a:t>
            </a:r>
          </a:p>
          <a:p>
            <a:r>
              <a:rPr lang="ru-RU" sz="3200" dirty="0" smtClean="0"/>
              <a:t>Шабалина Ксения – </a:t>
            </a:r>
            <a:r>
              <a:rPr lang="ru-RU" sz="3200" b="1" i="1" dirty="0" smtClean="0"/>
              <a:t>сценарист,</a:t>
            </a:r>
          </a:p>
          <a:p>
            <a:r>
              <a:rPr lang="ru-RU" sz="3200" dirty="0" smtClean="0"/>
              <a:t>Мустафина Альбина – </a:t>
            </a:r>
            <a:r>
              <a:rPr lang="ru-RU" sz="3200" b="1" i="1" dirty="0" smtClean="0"/>
              <a:t>иллюстратор,</a:t>
            </a:r>
          </a:p>
          <a:p>
            <a:r>
              <a:rPr lang="ru-RU" sz="3200" dirty="0" smtClean="0"/>
              <a:t>Назмутдинова Алина - </a:t>
            </a:r>
            <a:r>
              <a:rPr lang="ru-RU" sz="3200" b="1" i="1" dirty="0" smtClean="0"/>
              <a:t>редактор.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029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273325"/>
            <a:ext cx="6768752" cy="8955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Ганс Христиан Андерсен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831573"/>
            <a:ext cx="7749480" cy="869235"/>
          </a:xfrm>
        </p:spPr>
        <p:txBody>
          <a:bodyPr/>
          <a:lstStyle/>
          <a:p>
            <a:pPr marL="45720" indent="0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www.litra.ru/public/photo/writer/0065883119080539091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9" y="1124744"/>
            <a:ext cx="3126208" cy="43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07904" y="2636913"/>
            <a:ext cx="532859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Сказочник родился 2 апреля 1805 года в городе Оденсе на острове </a:t>
            </a:r>
            <a:r>
              <a:rPr lang="ru-RU" sz="2800" dirty="0" err="1" smtClean="0"/>
              <a:t>Фюн</a:t>
            </a:r>
            <a:r>
              <a:rPr lang="ru-RU" sz="2800" dirty="0" smtClean="0"/>
              <a:t> (Дания).</a:t>
            </a:r>
            <a:r>
              <a:rPr lang="ru-RU" sz="2800" dirty="0"/>
              <a:t> </a:t>
            </a:r>
            <a:endParaRPr lang="ru-RU" sz="2800" dirty="0" smtClean="0"/>
          </a:p>
          <a:p>
            <a:r>
              <a:rPr lang="ru-RU" sz="2800" dirty="0" smtClean="0"/>
              <a:t>В 2015 году исполняется </a:t>
            </a:r>
            <a:r>
              <a:rPr lang="ru-RU" sz="3600" b="1" dirty="0" smtClean="0"/>
              <a:t>210 </a:t>
            </a:r>
            <a:r>
              <a:rPr lang="ru-RU" sz="2800" dirty="0" smtClean="0"/>
              <a:t>лет со дня его рождения.</a:t>
            </a:r>
          </a:p>
        </p:txBody>
      </p:sp>
    </p:spTree>
    <p:extLst>
      <p:ext uri="{BB962C8B-B14F-4D97-AF65-F5344CB8AC3E}">
        <p14:creationId xmlns:p14="http://schemas.microsoft.com/office/powerpoint/2010/main" val="36655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7710" y="0"/>
            <a:ext cx="9157855" cy="6858000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Использованные </a:t>
            </a:r>
            <a:r>
              <a:rPr lang="ru-RU" dirty="0" smtClean="0"/>
              <a:t>материалы</a:t>
            </a:r>
            <a:r>
              <a:rPr lang="ru-RU" dirty="0" smtClean="0"/>
              <a:t>:</a:t>
            </a:r>
          </a:p>
          <a:p>
            <a:r>
              <a:rPr lang="ru-RU" sz="1800" dirty="0" smtClean="0"/>
              <a:t>2 слайд </a:t>
            </a:r>
            <a:r>
              <a:rPr lang="en-US" sz="1800" dirty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az.lib.ru/a/andersen_g_h/about.shtml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3 слайд </a:t>
            </a:r>
            <a:r>
              <a:rPr lang="en-US" sz="1800" dirty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mirfentazy.ru/images/phocagallery/a/anton_lomaev/anton_lomaev_rusalochka/thumbs/phoca_thumb_l_anton_lomaev_rusalochka_14.jpg</a:t>
            </a:r>
            <a:endParaRPr lang="ru-RU" sz="1800" dirty="0" smtClean="0"/>
          </a:p>
          <a:p>
            <a:r>
              <a:rPr lang="en-US" sz="1800" dirty="0">
                <a:hlinkClick r:id="rId4"/>
              </a:rPr>
              <a:t>http://www.fairyroom.ru/?</a:t>
            </a:r>
            <a:r>
              <a:rPr lang="en-US" sz="1800" dirty="0" smtClean="0">
                <a:hlinkClick r:id="rId4"/>
              </a:rPr>
              <a:t>p=801</a:t>
            </a:r>
            <a:r>
              <a:rPr lang="ru-RU" sz="1800" dirty="0" smtClean="0"/>
              <a:t> </a:t>
            </a:r>
          </a:p>
          <a:p>
            <a:r>
              <a:rPr lang="en-US" sz="1800" dirty="0">
                <a:hlinkClick r:id="rId5"/>
              </a:rPr>
              <a:t>http://www.mirfentazy.ru/images/phocagallery/_</a:t>
            </a:r>
            <a:r>
              <a:rPr lang="en-US" sz="1800" dirty="0" smtClean="0">
                <a:hlinkClick r:id="rId5"/>
              </a:rPr>
              <a:t>t/thumbs/phoca_thumb_l_thumbelina_p1_03.jpg</a:t>
            </a:r>
            <a:r>
              <a:rPr lang="ru-RU" sz="1800" dirty="0" smtClean="0"/>
              <a:t> </a:t>
            </a:r>
            <a:endParaRPr lang="ru-RU" sz="1800" dirty="0" smtClean="0"/>
          </a:p>
          <a:p>
            <a:r>
              <a:rPr lang="ru-RU" sz="1800" dirty="0" smtClean="0"/>
              <a:t>5 слайд </a:t>
            </a:r>
            <a:r>
              <a:rPr lang="en-US" sz="1800" dirty="0">
                <a:hlinkClick r:id="rId6"/>
              </a:rPr>
              <a:t>http://www.mirfentazy.ru/images/phocagallery/_</a:t>
            </a:r>
            <a:r>
              <a:rPr lang="en-US" sz="1800" dirty="0" smtClean="0">
                <a:hlinkClick r:id="rId6"/>
              </a:rPr>
              <a:t>o/thumbs/phoca_thumb_l_ognivo_01.jpg</a:t>
            </a:r>
            <a:r>
              <a:rPr lang="ru-RU" sz="1800" dirty="0" smtClean="0"/>
              <a:t> </a:t>
            </a:r>
            <a:endParaRPr lang="ru-RU" sz="1800" dirty="0" smtClean="0"/>
          </a:p>
          <a:p>
            <a:r>
              <a:rPr lang="ru-RU" sz="1800" dirty="0" smtClean="0"/>
              <a:t>6 слайд </a:t>
            </a:r>
            <a:r>
              <a:rPr lang="en-US" sz="1800" dirty="0" smtClean="0">
                <a:hlinkClick r:id="rId7"/>
              </a:rPr>
              <a:t>http</a:t>
            </a:r>
            <a:r>
              <a:rPr lang="en-US" sz="1800" dirty="0">
                <a:hlinkClick r:id="rId7"/>
              </a:rPr>
              <a:t>://</a:t>
            </a:r>
            <a:r>
              <a:rPr lang="en-US" sz="1800" dirty="0" smtClean="0">
                <a:hlinkClick r:id="rId7"/>
              </a:rPr>
              <a:t>www.mirfentazy.ru/images/phocagallery/v/vyacheslav_smirnov/vyacheslav_smirnov_ognivo/thumbs/phoca_thumb_l_vyacheslav_smirnov_ognivo_01.jpg</a:t>
            </a:r>
            <a:endParaRPr lang="ru-RU" sz="1800" dirty="0" smtClean="0"/>
          </a:p>
          <a:p>
            <a:r>
              <a:rPr lang="ru-RU" sz="1800" dirty="0" smtClean="0"/>
              <a:t>7 слайд </a:t>
            </a:r>
            <a:r>
              <a:rPr lang="en-US" sz="1800" dirty="0">
                <a:hlinkClick r:id="rId8"/>
              </a:rPr>
              <a:t>http://</a:t>
            </a:r>
            <a:r>
              <a:rPr lang="en-US" sz="1800" dirty="0" smtClean="0">
                <a:hlinkClick r:id="rId8"/>
              </a:rPr>
              <a:t>www.mirfentazy.ru/images/phocagallery/v/vyacheslav_smirnov/vyacheslav_smirnov_ognivo/thumbs/phoca_thumb_l_vyacheslav_smirnov_ognivo_02.jpg</a:t>
            </a:r>
            <a:endParaRPr lang="ru-RU" sz="1800" dirty="0" smtClean="0"/>
          </a:p>
          <a:p>
            <a:r>
              <a:rPr lang="ru-RU" sz="1800" dirty="0" smtClean="0"/>
              <a:t>8 слайд </a:t>
            </a:r>
            <a:r>
              <a:rPr lang="en-US" sz="1800" dirty="0">
                <a:hlinkClick r:id="rId9"/>
              </a:rPr>
              <a:t>http://</a:t>
            </a:r>
            <a:r>
              <a:rPr lang="en-US" sz="1800" dirty="0" smtClean="0">
                <a:hlinkClick r:id="rId9"/>
              </a:rPr>
              <a:t>www.mirfentazy.ru/images/phocagallery/v/vyacheslav_smirnov/vyacheslav_smirnov_ognivo/thumbs/phoca_thumb_l_vyacheslav_smirnov_ognivo_03.jpg</a:t>
            </a:r>
            <a:endParaRPr lang="ru-RU" sz="1800" dirty="0" smtClean="0"/>
          </a:p>
          <a:p>
            <a:r>
              <a:rPr lang="ru-RU" sz="1800" dirty="0" smtClean="0"/>
              <a:t>9 слайд </a:t>
            </a:r>
            <a:r>
              <a:rPr lang="en-US" sz="1800" dirty="0">
                <a:hlinkClick r:id="rId10"/>
              </a:rPr>
              <a:t>http://</a:t>
            </a:r>
            <a:r>
              <a:rPr lang="en-US" sz="1800" dirty="0" smtClean="0">
                <a:hlinkClick r:id="rId10"/>
              </a:rPr>
              <a:t>www.mirfentazy.ru/images/phocagallery/v/vyacheslav_smirnov/vyacheslav_smirnov_ognivo/thumbs/phoca_thumb_l_vyacheslav_smirnov_ognivo_04.jpg</a:t>
            </a:r>
            <a:endParaRPr lang="ru-RU" sz="1800" dirty="0" smtClean="0"/>
          </a:p>
          <a:p>
            <a:endParaRPr lang="ru-RU" sz="1800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3018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smtClean="0"/>
              <a:t>10 слайд </a:t>
            </a:r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www.mirfentazy.ru/images/phocagallery/v/vyacheslav_smirnov/vyacheslav_smirnov_ognivo/thumbs/phoca_thumb_l_vyacheslav_smirnov_ognivo_06.jpg</a:t>
            </a:r>
            <a:endParaRPr lang="ru-RU" sz="2000" dirty="0" smtClean="0"/>
          </a:p>
          <a:p>
            <a:r>
              <a:rPr lang="ru-RU" sz="2000" dirty="0" smtClean="0"/>
              <a:t>11 слайд </a:t>
            </a:r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www.mirfentazy.ru/images/phocagallery/v/vyacheslav_smirnov/vyacheslav_smirnov_ognivo/thumbs/phoca_thumb_l_vyacheslav_smirnov_ognivo_05.jpg</a:t>
            </a:r>
            <a:endParaRPr lang="ru-RU" sz="2000" dirty="0" smtClean="0"/>
          </a:p>
          <a:p>
            <a:r>
              <a:rPr lang="ru-RU" sz="2000" dirty="0" smtClean="0"/>
              <a:t>12 слайд </a:t>
            </a: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www.mirfentazy.ru/images/phocagallery/v/vyacheslav_smirnov/vyacheslav_smirnov_ognivo/thumbs/phoca_thumb_l_vyacheslav_smirnov_ognivo_07.jpg</a:t>
            </a:r>
            <a:endParaRPr lang="ru-RU" sz="2000" dirty="0" smtClean="0"/>
          </a:p>
          <a:p>
            <a:r>
              <a:rPr lang="ru-RU" sz="2000" dirty="0" smtClean="0"/>
              <a:t>13 слайд </a:t>
            </a:r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www.mirfentazy.ru/images/phocagallery/v/vyacheslav_smirnov/vyacheslav_smirnov_ognivo/thumbs/phoca_thumb_l_vyacheslav_smirnov_ognivo_09.jpg</a:t>
            </a:r>
            <a:endParaRPr lang="ru-RU" sz="2000" dirty="0" smtClean="0"/>
          </a:p>
          <a:p>
            <a:r>
              <a:rPr lang="ru-RU" sz="2000" dirty="0" smtClean="0"/>
              <a:t>14 слайд </a:t>
            </a:r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www.mirfentazy.ru/images/phocagallery/v/vyacheslav_smirnov/vyacheslav_smirnov_ognivo/thumbs/phoca_thumb_l_vyacheslav_smirnov_ognivo_10.jpg</a:t>
            </a:r>
            <a:endParaRPr lang="ru-RU" sz="2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726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603448"/>
            <a:ext cx="9000999" cy="6408712"/>
          </a:xfrm>
        </p:spPr>
        <p:txBody>
          <a:bodyPr/>
          <a:lstStyle/>
          <a:p>
            <a:pPr algn="l"/>
            <a:r>
              <a:rPr lang="ru-RU" sz="2400" dirty="0" smtClean="0"/>
              <a:t>«</a:t>
            </a:r>
            <a:r>
              <a:rPr lang="ru-RU" sz="2400" b="0" dirty="0" smtClean="0"/>
              <a:t>Русалочка»          «</a:t>
            </a:r>
            <a:r>
              <a:rPr lang="ru-RU" sz="2400" b="0" dirty="0" err="1" smtClean="0"/>
              <a:t>Дюймовочка</a:t>
            </a:r>
            <a:r>
              <a:rPr lang="ru-RU" sz="2400" b="0" dirty="0" smtClean="0"/>
              <a:t>»      «Снежная королева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1584176"/>
          </a:xfrm>
        </p:spPr>
        <p:txBody>
          <a:bodyPr>
            <a:normAutofit/>
          </a:bodyPr>
          <a:lstStyle/>
          <a:p>
            <a:pPr algn="ctr"/>
            <a:r>
              <a:rPr lang="ru-RU" sz="3600" smtClean="0"/>
              <a:t>Самые известные произведения</a:t>
            </a:r>
          </a:p>
          <a:p>
            <a:pPr algn="ctr"/>
            <a:r>
              <a:rPr lang="ru-RU" sz="3600" smtClean="0"/>
              <a:t> Г.Х. Андерсена:</a:t>
            </a:r>
          </a:p>
          <a:p>
            <a:pPr algn="just"/>
            <a:endParaRPr lang="ru-RU" sz="3600" dirty="0"/>
          </a:p>
        </p:txBody>
      </p:sp>
      <p:pic>
        <p:nvPicPr>
          <p:cNvPr id="4" name="Рисунок 3" descr="&amp;Acy;&amp;ncy;&amp;tcy;&amp;ocy;&amp;ncy; &amp;Lcy;&amp;ocy;&amp;mcy;&amp;acy;&amp;iecy;&amp;vcy; «&amp;Rcy;&amp;ucy;&amp;scy;&amp;acy;&amp;lcy;&amp;ocy;&amp;chcy;&amp;kcy;&amp;acy;»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412" y="2996951"/>
            <a:ext cx="2571537" cy="358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thumbelina_p1_0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848" y="2996952"/>
            <a:ext cx="2903885" cy="358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fairyroom.ru/wp-content/uploads/2012/03/p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632" y="2978263"/>
            <a:ext cx="2436929" cy="358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21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3419" y="70222"/>
            <a:ext cx="6400800" cy="347472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И безусловно «Огниво»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91" y="1776123"/>
            <a:ext cx="3505572" cy="2810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7536">
            <a:off x="222993" y="901028"/>
            <a:ext cx="1821199" cy="18211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6964">
            <a:off x="6975865" y="562832"/>
            <a:ext cx="1851494" cy="18514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1167">
            <a:off x="587042" y="2828237"/>
            <a:ext cx="1784226" cy="17842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2435">
            <a:off x="996981" y="4940030"/>
            <a:ext cx="1774913" cy="17749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2526">
            <a:off x="6370378" y="4844312"/>
            <a:ext cx="1685883" cy="1685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6795">
            <a:off x="6880030" y="2685892"/>
            <a:ext cx="1837898" cy="18378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5" y="4843349"/>
            <a:ext cx="20002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76672"/>
            <a:ext cx="8856983" cy="1224136"/>
          </a:xfrm>
        </p:spPr>
        <p:txBody>
          <a:bodyPr/>
          <a:lstStyle/>
          <a:p>
            <a:pPr marL="320040" lvl="8" indent="-320040" algn="r" rtl="0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</a:pPr>
            <a:r>
              <a:rPr lang="ru-RU" sz="3600" dirty="0"/>
              <a:t>Добро пожаловать в сказку «Огниво»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8"/>
            <a:endParaRPr lang="ru-RU" sz="3600" dirty="0"/>
          </a:p>
        </p:txBody>
      </p:sp>
      <p:pic>
        <p:nvPicPr>
          <p:cNvPr id="4" name="Рисунок 3" descr="ognivo_0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628800"/>
            <a:ext cx="6552728" cy="479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575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764704"/>
            <a:ext cx="4248472" cy="5472608"/>
          </a:xfrm>
        </p:spPr>
        <p:txBody>
          <a:bodyPr/>
          <a:lstStyle/>
          <a:p>
            <a:pPr marL="0" indent="0" algn="r">
              <a:buNone/>
            </a:pPr>
            <a:r>
              <a:rPr lang="ru-RU" sz="3200" dirty="0" smtClean="0"/>
              <a:t>Шел солдат по дороге и встретил старую ведьму.</a:t>
            </a:r>
            <a:br>
              <a:rPr lang="ru-RU" sz="3200" dirty="0" smtClean="0"/>
            </a:br>
            <a:r>
              <a:rPr lang="ru-RU" sz="3200" dirty="0" smtClean="0"/>
              <a:t>Ведьма предложила солдату много денег, а взамен, он должен достать ей из дупла дерева огниво</a:t>
            </a:r>
            <a:r>
              <a:rPr lang="ru-RU" sz="2400" dirty="0" smtClean="0"/>
              <a:t>.  </a:t>
            </a:r>
            <a:endParaRPr lang="ru-RU" sz="2400" dirty="0"/>
          </a:p>
        </p:txBody>
      </p:sp>
      <p:pic>
        <p:nvPicPr>
          <p:cNvPr id="4" name="Объект 3" descr="vyacheslav_smirnov_ognivo_0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3" y="404664"/>
            <a:ext cx="417646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197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348880"/>
            <a:ext cx="4427984" cy="4752528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Ведьма обвязала солдата веревкой и спустила его в дупло.</a:t>
            </a:r>
            <a:endParaRPr lang="ru-RU" sz="2800" dirty="0"/>
          </a:p>
        </p:txBody>
      </p:sp>
      <p:pic>
        <p:nvPicPr>
          <p:cNvPr id="4" name="Объект 3" descr="vyacheslav_smirnov_ognivo_0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7544" y="1196752"/>
            <a:ext cx="3424237" cy="3424237"/>
          </a:xfrm>
        </p:spPr>
      </p:pic>
    </p:spTree>
    <p:extLst>
      <p:ext uri="{BB962C8B-B14F-4D97-AF65-F5344CB8AC3E}">
        <p14:creationId xmlns:p14="http://schemas.microsoft.com/office/powerpoint/2010/main" val="4935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268760"/>
            <a:ext cx="4716016" cy="6350425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В дупле находилось три комнаты,  каждую комнату охраняли огромные, злые собаки. В первой комнате были медные деньги, во второй –серебряные , в третьей - золотые. Солдат наполнил карманы золотом .  </a:t>
            </a:r>
            <a:endParaRPr lang="ru-RU" sz="2800" dirty="0"/>
          </a:p>
        </p:txBody>
      </p:sp>
      <p:pic>
        <p:nvPicPr>
          <p:cNvPr id="4" name="Объект 3" descr="vyacheslav_smirnov_ognivo_0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188640"/>
            <a:ext cx="36004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28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3645024"/>
            <a:ext cx="4896544" cy="1870144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800" b="0" dirty="0" smtClean="0"/>
              <a:t>Старуха вытащила из дупла солдата  и попросила у него огниво. Но солдат  не отдал ей огниво, а оставил себе.</a:t>
            </a:r>
            <a:endParaRPr lang="ru-RU" sz="2800" b="0" dirty="0"/>
          </a:p>
        </p:txBody>
      </p:sp>
      <p:pic>
        <p:nvPicPr>
          <p:cNvPr id="4" name="Объект 3" descr="vyacheslav_smirnov_ognivo_0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620688"/>
            <a:ext cx="347503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673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</TotalTime>
  <Words>580</Words>
  <Application>Microsoft Office PowerPoint</Application>
  <PresentationFormat>Экран (4:3)</PresentationFormat>
  <Paragraphs>89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Georgia</vt:lpstr>
      <vt:lpstr>Times New Roman</vt:lpstr>
      <vt:lpstr>Тема Office</vt:lpstr>
      <vt:lpstr>Выполнили: ученицы 4 класса  Мустафина Альбина, Назмутдинова Алина, Шабалина Ксения. Руководитель: Лаврентьева Татьяна Анатольевна,  МБОУ ДОД Станция юных техников Устиновского р-на г. Ижевска. </vt:lpstr>
      <vt:lpstr>Ганс Христиан Андерсен    </vt:lpstr>
      <vt:lpstr>«Русалочка»          «Дюймовочка»      «Снежная королева»</vt:lpstr>
      <vt:lpstr>Презентация PowerPoint</vt:lpstr>
      <vt:lpstr>Добро пожаловать в сказку «Огниво» </vt:lpstr>
      <vt:lpstr>Шел солдат по дороге и встретил старую ведьму. Ведьма предложила солдату много денег, а взамен, он должен достать ей из дупла дерева огниво.  </vt:lpstr>
      <vt:lpstr>Ведьма обвязала солдата веревкой и спустила его в дупло.</vt:lpstr>
      <vt:lpstr>В дупле находилось три комнаты,  каждую комнату охраняли огромные, злые собаки. В первой комнате были медные деньги, во второй –серебряные , в третьей - золотые. Солдат наполнил карманы золотом .  </vt:lpstr>
      <vt:lpstr>Старуха вытащила из дупла солдата  и попросила у него огниво. Но солдат  не отдал ей огниво, а оставил себе.</vt:lpstr>
      <vt:lpstr>.  </vt:lpstr>
      <vt:lpstr>Солдат случайно чиркнул огниво,  и перед ним оказалась собака. Он понял, что огниво волшебное и может выполнять желания.</vt:lpstr>
      <vt:lpstr>Солдат захотел увидеть принцессу, чиркнул раз огнивом,   и собака явилась к нему с принцессой.</vt:lpstr>
      <vt:lpstr>Король был возмущен тем, что солдат похитил его дочь, и поэтому решил казнить солдата. Солдат перед казнью попросил выкурить трубку. Он чиркнул огниво, и перед ним появились три огромные собаки.</vt:lpstr>
      <vt:lpstr>Собаки разогнали короля и его слуг с площади. А народ  назначил солдата королем. Принцесса вышла замуж за солдата-короля и стала новой королевой. </vt:lpstr>
      <vt:lpstr>Викторина по сказке  Г. Х. Андерсена «Огниво».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Ганс Христиан Андерсен</dc:title>
  <dc:creator>KL</dc:creator>
  <cp:lastModifiedBy>Кирилл и Павел</cp:lastModifiedBy>
  <cp:revision>40</cp:revision>
  <dcterms:created xsi:type="dcterms:W3CDTF">2014-10-14T12:11:43Z</dcterms:created>
  <dcterms:modified xsi:type="dcterms:W3CDTF">2014-10-20T17:50:22Z</dcterms:modified>
</cp:coreProperties>
</file>