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llustrators.ru/illustrations/507453_original.jpg%20-6" TargetMode="External"/><Relationship Id="rId3" Type="http://schemas.openxmlformats.org/officeDocument/2006/relationships/hyperlink" Target="http://900igr.net/datai/literatura/Agnija-Barto-tvorchestvo/0001-001-Stikhi-A.L.-Barto.jpg" TargetMode="External"/><Relationship Id="rId7" Type="http://schemas.openxmlformats.org/officeDocument/2006/relationships/hyperlink" Target="http://900igr.net/datai/literatura/Andersen-1/0038-023-Sad-Ptitsa-Smert-Imperator.pn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5112/439350.e/0_5ffee_e44d3a26_XL.jpg%20-4" TargetMode="External"/><Relationship Id="rId11" Type="http://schemas.openxmlformats.org/officeDocument/2006/relationships/hyperlink" Target="http://sr.gallerix.ru/894274718/_RUS/763675929/" TargetMode="External"/><Relationship Id="rId5" Type="http://schemas.openxmlformats.org/officeDocument/2006/relationships/hyperlink" Target="http://qps.ru/ViHBa" TargetMode="External"/><Relationship Id="rId10" Type="http://schemas.openxmlformats.org/officeDocument/2006/relationships/hyperlink" Target="http://miracletarot.ucoz.com/_ph/104/2/191257079.jpg" TargetMode="External"/><Relationship Id="rId4" Type="http://schemas.openxmlformats.org/officeDocument/2006/relationships/hyperlink" Target="http://upload.wikimedia.org/wikipedia/en/3/34/Edmund_Dulac_-_The_Nightingale_3.jpg" TargetMode="External"/><Relationship Id="rId9" Type="http://schemas.openxmlformats.org/officeDocument/2006/relationships/hyperlink" Target="http://www.hellenicaworld.com/Denmark/Literature/HansChristianAndersen/en/images/plate13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y\Desktop\0001-001-Stikhi-A.L.-Bar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504" y="692696"/>
            <a:ext cx="59046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Добро пожаловать </a:t>
            </a:r>
            <a:endParaRPr lang="ru-RU" sz="4400" b="1" dirty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4400" b="1" dirty="0">
                <a:solidFill>
                  <a:srgbClr val="002060"/>
                </a:solidFill>
                <a:latin typeface="Comic Sans MS" pitchFamily="66" charset="0"/>
              </a:rPr>
              <a:t> в сказку 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  <a:latin typeface="Comic Sans MS" pitchFamily="66" charset="0"/>
              </a:rPr>
              <a:t>Г. Х. Андерсена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  <a:latin typeface="Comic Sans MS" pitchFamily="66" charset="0"/>
              </a:rPr>
              <a:t>«Соловей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»!</a:t>
            </a:r>
            <a:endParaRPr lang="ru-RU" sz="4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505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29534" y="0"/>
            <a:ext cx="917353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3873" y="404663"/>
            <a:ext cx="8702624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Режиссер  презентации: Останина Аня, Степанов Данил</a:t>
            </a:r>
          </a:p>
          <a:p>
            <a:r>
              <a:rPr lang="ru-RU" sz="2400" b="1" dirty="0" smtClean="0"/>
              <a:t>Редактор: </a:t>
            </a:r>
            <a:r>
              <a:rPr lang="ru-RU" sz="2400" b="1" dirty="0"/>
              <a:t>Г</a:t>
            </a:r>
            <a:r>
              <a:rPr lang="ru-RU" sz="2400" b="1" dirty="0" smtClean="0"/>
              <a:t>аврилова Лилия Семеновна</a:t>
            </a:r>
            <a:endParaRPr lang="ru-RU" sz="2400" b="1" dirty="0"/>
          </a:p>
          <a:p>
            <a:r>
              <a:rPr lang="ru-RU" sz="2400" b="1" u="sng" dirty="0" smtClean="0"/>
              <a:t>Использованные </a:t>
            </a:r>
            <a:r>
              <a:rPr lang="ru-RU" sz="2400" b="1" u="sng" dirty="0" err="1" smtClean="0"/>
              <a:t>интернет-ресурсы</a:t>
            </a:r>
            <a:r>
              <a:rPr lang="ru-RU" sz="2400" b="1" u="sng" dirty="0" smtClean="0"/>
              <a:t>:</a:t>
            </a:r>
          </a:p>
          <a:p>
            <a:r>
              <a:rPr lang="ru-RU" sz="2000" u="sng" dirty="0">
                <a:hlinkClick r:id="rId3"/>
              </a:rPr>
              <a:t>http://900igr.net/datai/literatura/Agnija-Barto-tvorchestvo/0001-001-Stikhi-A.L.-</a:t>
            </a:r>
            <a:r>
              <a:rPr lang="ru-RU" sz="2000" u="sng" dirty="0" smtClean="0">
                <a:hlinkClick r:id="rId3"/>
              </a:rPr>
              <a:t>Barto.jpg</a:t>
            </a:r>
            <a:r>
              <a:rPr lang="ru-RU" sz="2000" u="sng" dirty="0" smtClean="0"/>
              <a:t> 1 слайд</a:t>
            </a:r>
          </a:p>
          <a:p>
            <a:r>
              <a:rPr lang="en-US" sz="2000" dirty="0">
                <a:hlinkClick r:id="rId4"/>
              </a:rPr>
              <a:t>http://upload.wikimedia.org/wikipedia/en/3/34/Edmund_Dulac_-_</a:t>
            </a:r>
            <a:r>
              <a:rPr lang="en-US" sz="2000" dirty="0" smtClean="0">
                <a:hlinkClick r:id="rId4"/>
              </a:rPr>
              <a:t>The_Nightingale_3.jpg</a:t>
            </a:r>
            <a:r>
              <a:rPr lang="ru-RU" sz="2000" dirty="0" smtClean="0"/>
              <a:t> 2 слайд</a:t>
            </a:r>
            <a:endParaRPr lang="ru-RU" sz="2000" dirty="0"/>
          </a:p>
          <a:p>
            <a:r>
              <a:rPr lang="en-US" dirty="0" smtClean="0">
                <a:hlinkClick r:id="rId5" tooltip="http://www.akropola.org/App_Upload/Image/galerije/slike/PR-Dulac%2017.jpg"/>
              </a:rPr>
              <a:t>http</a:t>
            </a:r>
            <a:r>
              <a:rPr lang="en-US" dirty="0">
                <a:hlinkClick r:id="rId5" tooltip="http://www.akropola.org/App_Upload/Image/galerije/slike/PR-Dulac%2017.jpg"/>
              </a:rPr>
              <a:t>://</a:t>
            </a:r>
            <a:r>
              <a:rPr lang="en-US" dirty="0" smtClean="0">
                <a:hlinkClick r:id="rId5" tooltip="http://www.akropola.org/App_Upload/Image/galerije/slike/PR-Dulac%2017.jpg"/>
              </a:rPr>
              <a:t>qps.ru/ViHBa</a:t>
            </a:r>
            <a:r>
              <a:rPr lang="ru-RU" dirty="0" smtClean="0"/>
              <a:t> </a:t>
            </a:r>
            <a:r>
              <a:rPr lang="ru-RU" dirty="0"/>
              <a:t> </a:t>
            </a:r>
            <a:r>
              <a:rPr lang="ru-RU" dirty="0" smtClean="0"/>
              <a:t>-3 слайд</a:t>
            </a:r>
          </a:p>
          <a:p>
            <a:r>
              <a:rPr lang="ru-RU" u="sng" dirty="0">
                <a:hlinkClick r:id="rId6"/>
              </a:rPr>
              <a:t>http://img-fotki.yandex.ru/get/5112/439350.e/0_5ffee_e44d3a26_XL.jpg</a:t>
            </a:r>
            <a:r>
              <a:rPr lang="ru-RU" dirty="0">
                <a:hlinkClick r:id="rId6"/>
              </a:rPr>
              <a:t> -4</a:t>
            </a:r>
            <a:r>
              <a:rPr lang="ru-RU" dirty="0"/>
              <a:t> слайд</a:t>
            </a:r>
          </a:p>
          <a:p>
            <a:r>
              <a:rPr lang="ru-RU" dirty="0"/>
              <a:t> </a:t>
            </a:r>
            <a:r>
              <a:rPr lang="ru-RU" u="sng" dirty="0" smtClean="0">
                <a:hlinkClick r:id="rId7"/>
              </a:rPr>
              <a:t>http</a:t>
            </a:r>
            <a:r>
              <a:rPr lang="ru-RU" u="sng" dirty="0">
                <a:hlinkClick r:id="rId7"/>
              </a:rPr>
              <a:t>://</a:t>
            </a:r>
            <a:r>
              <a:rPr lang="ru-RU" u="sng" dirty="0" smtClean="0">
                <a:hlinkClick r:id="rId7"/>
              </a:rPr>
              <a:t>900igr.net/datai/literatura/Andersen-1/0038-023-Sad-Ptitsa-Smert-Imperator.png</a:t>
            </a:r>
            <a:r>
              <a:rPr lang="ru-RU" u="sng" dirty="0" smtClean="0"/>
              <a:t> -5 слайд</a:t>
            </a:r>
          </a:p>
          <a:p>
            <a:r>
              <a:rPr lang="en-US" dirty="0">
                <a:hlinkClick r:id="rId8"/>
              </a:rPr>
              <a:t>http://illustrators.ru/illustrations/507453_original.jpg</a:t>
            </a:r>
            <a:r>
              <a:rPr lang="ru-RU" dirty="0">
                <a:hlinkClick r:id="rId8"/>
              </a:rPr>
              <a:t> -6</a:t>
            </a:r>
            <a:r>
              <a:rPr lang="ru-RU" dirty="0"/>
              <a:t> слайд</a:t>
            </a:r>
          </a:p>
          <a:p>
            <a:endParaRPr lang="ru-RU" dirty="0"/>
          </a:p>
          <a:p>
            <a:r>
              <a:rPr lang="ru-RU" u="sng" dirty="0">
                <a:hlinkClick r:id="rId9"/>
              </a:rPr>
              <a:t>http://</a:t>
            </a:r>
            <a:r>
              <a:rPr lang="ru-RU" u="sng" dirty="0" smtClean="0">
                <a:hlinkClick r:id="rId9"/>
              </a:rPr>
              <a:t>www.hellenicaworld.com/Denmark/Literature/HansChristianAndersen/en/images/plate13.jpg</a:t>
            </a:r>
            <a:r>
              <a:rPr lang="ru-RU" u="sng" dirty="0" smtClean="0"/>
              <a:t> 7 слайд</a:t>
            </a:r>
            <a:endParaRPr lang="ru-RU" dirty="0"/>
          </a:p>
          <a:p>
            <a:r>
              <a:rPr lang="en-US" dirty="0" smtClean="0">
                <a:hlinkClick r:id="rId10"/>
              </a:rPr>
              <a:t>http</a:t>
            </a:r>
            <a:r>
              <a:rPr lang="en-US" dirty="0">
                <a:hlinkClick r:id="rId10"/>
              </a:rPr>
              <a:t>://miracletarot.ucoz.com/_</a:t>
            </a:r>
            <a:r>
              <a:rPr lang="en-US" dirty="0" smtClean="0">
                <a:hlinkClick r:id="rId10"/>
              </a:rPr>
              <a:t>ph/104/2/191257079.jpg</a:t>
            </a:r>
            <a:r>
              <a:rPr lang="ru-RU" dirty="0" smtClean="0"/>
              <a:t> - 8 слайд</a:t>
            </a:r>
          </a:p>
          <a:p>
            <a:r>
              <a:rPr lang="ru-RU" u="sng" dirty="0">
                <a:hlinkClick r:id="rId11"/>
              </a:rPr>
              <a:t>http://sr.gallerix.ru/894274718/_RUS/763675929/</a:t>
            </a:r>
            <a:r>
              <a:rPr lang="ru-RU" dirty="0"/>
              <a:t> </a:t>
            </a:r>
            <a:r>
              <a:rPr lang="ru-RU" dirty="0" smtClean="0"/>
              <a:t>-</a:t>
            </a:r>
            <a:r>
              <a:rPr lang="ru-RU" dirty="0"/>
              <a:t> </a:t>
            </a:r>
            <a:r>
              <a:rPr lang="ru-RU" dirty="0" smtClean="0"/>
              <a:t>9 слайд</a:t>
            </a:r>
            <a:endParaRPr lang="ru-RU" dirty="0"/>
          </a:p>
          <a:p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291680" y="5661248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5485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13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К сказке Андерсена Соловей . - 10 June 2013 - Blog - Iduniq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7"/>
            <a:ext cx="4234598" cy="5904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788024" y="836712"/>
            <a:ext cx="41764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В саду китайского императора в  ветвях крон деревьев жил соловей,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 который пел так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чудесно, что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его заслушивался, забывая о своём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неводе, даже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бедный, удручённый заботой рыбак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38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38" y="-23518"/>
            <a:ext cx="9144000" cy="6881517"/>
          </a:xfrm>
          <a:prstGeom prst="rect">
            <a:avLst/>
          </a:prstGeom>
          <a:noFill/>
        </p:spPr>
      </p:pic>
      <p:pic>
        <p:nvPicPr>
          <p:cNvPr id="3" name="Picture 2" descr="E:\Новая папка\PR-Dulac%201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8858" y="332656"/>
            <a:ext cx="4394495" cy="604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67544" y="908720"/>
            <a:ext cx="367020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Императору было приятно читать похвалы своей столице, дворцу и саду. 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«Но соловей лучше всего!» - стояло  в книгах.</a:t>
            </a:r>
          </a:p>
        </p:txBody>
      </p:sp>
    </p:spTree>
    <p:extLst>
      <p:ext uri="{BB962C8B-B14F-4D97-AF65-F5344CB8AC3E}">
        <p14:creationId xmlns="" xmlns:p14="http://schemas.microsoft.com/office/powerpoint/2010/main" val="146284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29534" y="0"/>
            <a:ext cx="917353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4048" y="1052736"/>
            <a:ext cx="33843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Придворные 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по 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приказу императора 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отправились 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в 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лес за соловьем,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совершенно 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не 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зная,  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как он поёт.</a:t>
            </a:r>
          </a:p>
        </p:txBody>
      </p:sp>
      <p:pic>
        <p:nvPicPr>
          <p:cNvPr id="3074" name="Picture 2" descr="C:\Users\My\Desktop\0_5ffee_e44d3a26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9170"/>
            <a:ext cx="4608512" cy="5875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71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E:\Новая папка\444460_html_mdf3726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4148584" cy="604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472112" y="514995"/>
            <a:ext cx="4572000" cy="55399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Найденного соловья император жаловал  своей золотой туфлей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на шею.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Соловья оставили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при дворе, отвели ему особую комнатку,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Разрешили гулять в саду два раза в день и раз ночью сопровождении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двенадцати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слуг.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976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1017"/>
            <a:ext cx="9173534" cy="6858000"/>
          </a:xfrm>
          <a:prstGeom prst="rect">
            <a:avLst/>
          </a:prstGeom>
          <a:noFill/>
        </p:spPr>
      </p:pic>
      <p:pic>
        <p:nvPicPr>
          <p:cNvPr id="3" name="Picture 2" descr="E:\Новая папка\507453_original[1].jpg"/>
          <p:cNvPicPr>
            <a:picLocks noChangeAspect="1" noChangeArrowheads="1"/>
          </p:cNvPicPr>
          <p:nvPr/>
        </p:nvPicPr>
        <p:blipFill>
          <a:blip r:embed="rId3" cstate="print"/>
          <a:srcRect l="4872" t="7065" r="6722" b="12607"/>
          <a:stretch>
            <a:fillRect/>
          </a:stretch>
        </p:blipFill>
        <p:spPr bwMode="auto">
          <a:xfrm>
            <a:off x="1403648" y="548680"/>
            <a:ext cx="6264696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3568" y="4581128"/>
            <a:ext cx="784887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Однажды 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японский 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император прислал 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подарок китайскому 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императору- искусственного 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соловья… а настоящий был изгнан…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611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E:\Новая папка\0_28d03_6faf8862_orig.jpg"/>
          <p:cNvPicPr>
            <a:picLocks noChangeAspect="1" noChangeArrowheads="1"/>
          </p:cNvPicPr>
          <p:nvPr/>
        </p:nvPicPr>
        <p:blipFill>
          <a:blip r:embed="rId3" cstate="print"/>
          <a:srcRect l="1620" t="1765" r="2344" b="1893"/>
          <a:stretch>
            <a:fillRect/>
          </a:stretch>
        </p:blipFill>
        <p:spPr bwMode="auto">
          <a:xfrm>
            <a:off x="539552" y="476672"/>
            <a:ext cx="4536504" cy="5688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504123" y="908720"/>
            <a:ext cx="334117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Прошло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пять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лет, </a:t>
            </a:r>
          </a:p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и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страну постигло</a:t>
            </a:r>
          </a:p>
          <a:p>
            <a:pPr lvl="0"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 большое горе: все так любили императора, </a:t>
            </a:r>
          </a:p>
          <a:p>
            <a:pPr lvl="0"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а он, как говорили, был при смерти.</a:t>
            </a:r>
          </a:p>
          <a:p>
            <a:pPr lvl="0" algn="r"/>
            <a:r>
              <a:rPr lang="ru-RU" sz="2800" dirty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66078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73534" cy="6858000"/>
          </a:xfrm>
          <a:prstGeom prst="rect">
            <a:avLst/>
          </a:prstGeom>
          <a:noFill/>
        </p:spPr>
      </p:pic>
      <p:pic>
        <p:nvPicPr>
          <p:cNvPr id="3" name="Picture 2" descr="6 Кубков (Соловей (Ганс Христиан Андерсен)"/>
          <p:cNvPicPr>
            <a:picLocks noChangeAspect="1" noChangeArrowheads="1"/>
          </p:cNvPicPr>
          <p:nvPr/>
        </p:nvPicPr>
        <p:blipFill rotWithShape="1">
          <a:blip r:embed="rId3" cstate="print"/>
          <a:srcRect b="8344"/>
          <a:stretch/>
        </p:blipFill>
        <p:spPr bwMode="auto">
          <a:xfrm>
            <a:off x="4355976" y="332656"/>
            <a:ext cx="4392488" cy="61206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00534" y="207507"/>
            <a:ext cx="391796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Вдруг зам окном раздалось чудное пение.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То прилетел, узнав о болезни императора,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у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тешить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и ободрить его живой соловей.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Он пел, и призраки  бледнели, кровь быстрее приливала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к сердцу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мператора. Сама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смерть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заслушалась соловья и всё повторяла: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«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Пой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, пой 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ещё, соловушка!»</a:t>
            </a:r>
          </a:p>
        </p:txBody>
      </p:sp>
    </p:spTree>
    <p:extLst>
      <p:ext uri="{BB962C8B-B14F-4D97-AF65-F5344CB8AC3E}">
        <p14:creationId xmlns="" xmlns:p14="http://schemas.microsoft.com/office/powerpoint/2010/main" val="422909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72008"/>
            <a:ext cx="9144000" cy="6930008"/>
          </a:xfrm>
          <a:prstGeom prst="rect">
            <a:avLst/>
          </a:prstGeom>
          <a:noFill/>
        </p:spPr>
      </p:pic>
      <p:pic>
        <p:nvPicPr>
          <p:cNvPr id="3" name="Picture 2" descr="E:\Новая папка\76367592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32656"/>
            <a:ext cx="4154233" cy="604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860032" y="817834"/>
            <a:ext cx="428396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Слуги пошли поглядеть  </a:t>
            </a:r>
            <a:endParaRPr lang="ru-RU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на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мёртвого императора </a:t>
            </a:r>
          </a:p>
          <a:p>
            <a:pPr lvl="0"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и застыли </a:t>
            </a:r>
            <a:endParaRPr lang="ru-RU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на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пороге, </a:t>
            </a:r>
            <a:endParaRPr lang="ru-RU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а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император</a:t>
            </a:r>
          </a:p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сказал им:</a:t>
            </a:r>
          </a:p>
          <a:p>
            <a:pPr lvl="0"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«Здравствуйте!»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116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295</TotalTime>
  <Words>279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ученик</cp:lastModifiedBy>
  <cp:revision>35</cp:revision>
  <dcterms:created xsi:type="dcterms:W3CDTF">2014-10-01T08:07:38Z</dcterms:created>
  <dcterms:modified xsi:type="dcterms:W3CDTF">2014-10-22T09:00:32Z</dcterms:modified>
</cp:coreProperties>
</file>