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61" r:id="rId5"/>
    <p:sldId id="260" r:id="rId6"/>
    <p:sldId id="258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6132F-FE34-47FD-912B-EEF58D7B7378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43B42-7CF4-42C6-B4F2-9B26EE94C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0220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43B42-7CF4-42C6-B4F2-9B26EE94C63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40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qps.ru/c6nEF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qps.ru/4vA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qps.ru/UyD4m" TargetMode="External"/><Relationship Id="rId11" Type="http://schemas.openxmlformats.org/officeDocument/2006/relationships/hyperlink" Target="http://qps.ru/vJn8H" TargetMode="External"/><Relationship Id="rId5" Type="http://schemas.openxmlformats.org/officeDocument/2006/relationships/hyperlink" Target="http://qps.ru/AkfTH" TargetMode="External"/><Relationship Id="rId10" Type="http://schemas.openxmlformats.org/officeDocument/2006/relationships/hyperlink" Target="http://qps.ru/9UxjB" TargetMode="External"/><Relationship Id="rId4" Type="http://schemas.openxmlformats.org/officeDocument/2006/relationships/hyperlink" Target="http://qps.ru/lHnCh" TargetMode="External"/><Relationship Id="rId9" Type="http://schemas.openxmlformats.org/officeDocument/2006/relationships/hyperlink" Target="http://qps.ru/fysr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7246" y="1745328"/>
            <a:ext cx="44791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Сетевой проект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«Сказочная карусель»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44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2939074"/>
            <a:ext cx="6912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Comic Sans MS" panose="030F0702030302020204" pitchFamily="66" charset="0"/>
              </a:rPr>
              <a:t>Участники проекта:</a:t>
            </a:r>
          </a:p>
          <a:p>
            <a:pPr algn="r"/>
            <a:r>
              <a:rPr lang="ru-RU" sz="2000" dirty="0" smtClean="0">
                <a:latin typeface="Comic Sans MS" panose="030F0702030302020204" pitchFamily="66" charset="0"/>
              </a:rPr>
              <a:t>к</a:t>
            </a:r>
            <a:r>
              <a:rPr lang="ru-RU" sz="2000" dirty="0" smtClean="0">
                <a:latin typeface="Comic Sans MS" panose="030F0702030302020204" pitchFamily="66" charset="0"/>
              </a:rPr>
              <a:t>оманда  </a:t>
            </a:r>
            <a:r>
              <a:rPr lang="ru-RU" sz="2000" dirty="0" smtClean="0">
                <a:latin typeface="Comic Sans MS" panose="030F0702030302020204" pitchFamily="66" charset="0"/>
              </a:rPr>
              <a:t>учащихс</a:t>
            </a:r>
            <a:r>
              <a:rPr lang="ru-RU" sz="2000" dirty="0">
                <a:latin typeface="Comic Sans MS" panose="030F0702030302020204" pitchFamily="66" charset="0"/>
              </a:rPr>
              <a:t>я</a:t>
            </a:r>
            <a:r>
              <a:rPr lang="ru-RU" sz="2000" dirty="0" smtClean="0">
                <a:latin typeface="Comic Sans MS" panose="030F0702030302020204" pitchFamily="66" charset="0"/>
              </a:rPr>
              <a:t> 6 «А» класса </a:t>
            </a:r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«Соловушки»:</a:t>
            </a:r>
            <a:endParaRPr lang="ru-RU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2000" dirty="0" smtClean="0">
                <a:latin typeface="Comic Sans MS" panose="030F0702030302020204" pitchFamily="66" charset="0"/>
              </a:rPr>
              <a:t>Останина Анна, Козырев Дмитрий,</a:t>
            </a:r>
          </a:p>
          <a:p>
            <a:pPr algn="r"/>
            <a:r>
              <a:rPr lang="ru-RU" sz="2000" dirty="0" err="1" smtClean="0">
                <a:latin typeface="Comic Sans MS" panose="030F0702030302020204" pitchFamily="66" charset="0"/>
              </a:rPr>
              <a:t>Бушмакина</a:t>
            </a:r>
            <a:r>
              <a:rPr lang="ru-RU" sz="2000" dirty="0" smtClean="0">
                <a:latin typeface="Comic Sans MS" panose="030F0702030302020204" pitchFamily="66" charset="0"/>
              </a:rPr>
              <a:t> </a:t>
            </a:r>
            <a:r>
              <a:rPr lang="ru-RU" sz="2000" dirty="0" smtClean="0">
                <a:latin typeface="Comic Sans MS" panose="030F0702030302020204" pitchFamily="66" charset="0"/>
              </a:rPr>
              <a:t>Наталья, Степанов </a:t>
            </a:r>
            <a:r>
              <a:rPr lang="ru-RU" sz="2000" dirty="0" smtClean="0">
                <a:latin typeface="Comic Sans MS" panose="030F0702030302020204" pitchFamily="66" charset="0"/>
              </a:rPr>
              <a:t>Данил</a:t>
            </a:r>
          </a:p>
          <a:p>
            <a:pPr algn="r"/>
            <a:endParaRPr lang="ru-RU" sz="2000" dirty="0" smtClean="0">
              <a:latin typeface="Comic Sans MS" panose="030F0702030302020204" pitchFamily="66" charset="0"/>
            </a:endParaRPr>
          </a:p>
          <a:p>
            <a:pPr algn="r"/>
            <a:r>
              <a:rPr lang="ru-RU" sz="2000" b="1" dirty="0" smtClean="0">
                <a:latin typeface="Comic Sans MS" panose="030F0702030302020204" pitchFamily="66" charset="0"/>
              </a:rPr>
              <a:t>Руководитель:</a:t>
            </a:r>
          </a:p>
          <a:p>
            <a:pPr algn="r"/>
            <a:r>
              <a:rPr lang="ru-RU" sz="2000" dirty="0" smtClean="0">
                <a:latin typeface="Comic Sans MS" panose="030F0702030302020204" pitchFamily="66" charset="0"/>
              </a:rPr>
              <a:t> Гаврилова Лилия Семёновна,</a:t>
            </a:r>
          </a:p>
          <a:p>
            <a:pPr algn="r"/>
            <a:r>
              <a:rPr lang="ru-RU" sz="2000" dirty="0" smtClean="0">
                <a:latin typeface="Comic Sans MS" panose="030F0702030302020204" pitchFamily="66" charset="0"/>
              </a:rPr>
              <a:t> учитель литературы и русского языка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7062" y="589198"/>
            <a:ext cx="7072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МБОУ </a:t>
            </a:r>
            <a:r>
              <a:rPr lang="ru-RU" sz="2400" b="1" dirty="0" err="1" smtClean="0">
                <a:latin typeface="Comic Sans MS" panose="030F0702030302020204" pitchFamily="66" charset="0"/>
              </a:rPr>
              <a:t>Кизнерская</a:t>
            </a:r>
            <a:r>
              <a:rPr lang="ru-RU" sz="2400" b="1" dirty="0" smtClean="0">
                <a:latin typeface="Comic Sans MS" panose="030F0702030302020204" pitchFamily="66" charset="0"/>
              </a:rPr>
              <a:t> средняя школа №2 </a:t>
            </a:r>
          </a:p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имени генерал-полковника </a:t>
            </a:r>
            <a:r>
              <a:rPr lang="ru-RU" sz="2400" b="1" dirty="0" err="1" smtClean="0">
                <a:latin typeface="Comic Sans MS" panose="030F0702030302020204" pitchFamily="66" charset="0"/>
              </a:rPr>
              <a:t>Капашина</a:t>
            </a:r>
            <a:r>
              <a:rPr lang="ru-RU" sz="2400" b="1" dirty="0" smtClean="0">
                <a:latin typeface="Comic Sans MS" panose="030F0702030302020204" pitchFamily="66" charset="0"/>
              </a:rPr>
              <a:t> В.П. 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6116272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2013 год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vietsciences.free.fr/biographie/artists/writers/images/andersonc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3456384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072471" y="692696"/>
            <a:ext cx="38260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Comic Sans MS" pitchFamily="66" charset="0"/>
              </a:rPr>
              <a:t>Ганс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 Христиан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Андерсен</a:t>
            </a:r>
          </a:p>
          <a:p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1988840"/>
            <a:ext cx="46929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 Сказки и истории….скрываются в мыслях,</a:t>
            </a:r>
          </a:p>
          <a:p>
            <a:pPr algn="ctr"/>
            <a:r>
              <a:rPr lang="ru-RU" sz="2400" b="1" dirty="0">
                <a:latin typeface="Comic Sans MS" pitchFamily="66" charset="0"/>
              </a:rPr>
              <a:t>п</a:t>
            </a:r>
            <a:r>
              <a:rPr lang="ru-RU" sz="2400" b="1" dirty="0" smtClean="0">
                <a:latin typeface="Comic Sans MS" pitchFamily="66" charset="0"/>
              </a:rPr>
              <a:t>одобно семени, которому нужен только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 свежий ветерок, солнечный луч, капля росы,</a:t>
            </a:r>
          </a:p>
          <a:p>
            <a:pPr algn="ctr"/>
            <a:r>
              <a:rPr lang="ru-RU" sz="2400" b="1" dirty="0">
                <a:latin typeface="Comic Sans MS" pitchFamily="66" charset="0"/>
              </a:rPr>
              <a:t>ч</a:t>
            </a:r>
            <a:r>
              <a:rPr lang="ru-RU" sz="2400" b="1" dirty="0" smtClean="0">
                <a:latin typeface="Comic Sans MS" pitchFamily="66" charset="0"/>
              </a:rPr>
              <a:t>тобы произрасти, и они становятся цветами.</a:t>
            </a:r>
          </a:p>
          <a:p>
            <a:pPr algn="r"/>
            <a:r>
              <a:rPr lang="ru-RU" sz="2400" b="1" dirty="0" smtClean="0">
                <a:latin typeface="Comic Sans MS" pitchFamily="66" charset="0"/>
              </a:rPr>
              <a:t>                                            </a:t>
            </a:r>
            <a:r>
              <a:rPr lang="ru-RU" sz="2400" dirty="0" smtClean="0">
                <a:latin typeface="Comic Sans MS" pitchFamily="66" charset="0"/>
              </a:rPr>
              <a:t>Г.Х. Андерсен.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229200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1805-1875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ученик\Desktop\андерсен\Odens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936437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ученик\Desktop\андерсен\4154_4984308315_3180c4b705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432048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ученик\Desktop\андерсен\871c4eda62dcce566c59309023216c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501008"/>
            <a:ext cx="3339976" cy="2882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644008" y="548680"/>
            <a:ext cx="417646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Великий сказочник родился в семье башмачника и прачки в небольшом городке  Дании- Оденсе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Университет Копенгагена University of Copenhagen Photos InRo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604" y="332656"/>
            <a:ext cx="712879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79512" y="4149080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Comic Sans MS" pitchFamily="66" charset="0"/>
              </a:rPr>
              <a:t>В 1819 году  Андерсен уезжает в </a:t>
            </a:r>
            <a:r>
              <a:rPr lang="ru-RU" sz="2000" b="1" dirty="0" smtClean="0">
                <a:latin typeface="Comic Sans MS" pitchFamily="66" charset="0"/>
              </a:rPr>
              <a:t>Копенгаген, намереваясь </a:t>
            </a:r>
            <a:r>
              <a:rPr lang="ru-RU" sz="2000" b="1" dirty="0" smtClean="0">
                <a:latin typeface="Comic Sans MS" pitchFamily="66" charset="0"/>
              </a:rPr>
              <a:t>стать </a:t>
            </a:r>
            <a:r>
              <a:rPr lang="ru-RU" sz="2000" b="1" dirty="0" smtClean="0">
                <a:latin typeface="Comic Sans MS" pitchFamily="66" charset="0"/>
              </a:rPr>
              <a:t>актером. В </a:t>
            </a:r>
            <a:r>
              <a:rPr lang="ru-RU" sz="2000" b="1" dirty="0" smtClean="0">
                <a:latin typeface="Comic Sans MS" pitchFamily="66" charset="0"/>
              </a:rPr>
              <a:t>столице он устраивается в королевский балет учеником-танцовщиком</a:t>
            </a:r>
            <a:r>
              <a:rPr lang="ru-RU" sz="2000" b="1" dirty="0" smtClean="0">
                <a:latin typeface="Comic Sans MS" pitchFamily="66" charset="0"/>
              </a:rPr>
              <a:t>. Актера </a:t>
            </a:r>
            <a:r>
              <a:rPr lang="ru-RU" sz="2000" b="1" dirty="0" smtClean="0">
                <a:latin typeface="Comic Sans MS" pitchFamily="66" charset="0"/>
              </a:rPr>
              <a:t>из Андерсена не вышло</a:t>
            </a:r>
            <a:r>
              <a:rPr lang="ru-RU" sz="2000" b="1" dirty="0" smtClean="0">
                <a:latin typeface="Comic Sans MS" pitchFamily="66" charset="0"/>
              </a:rPr>
              <a:t>, но </a:t>
            </a:r>
            <a:r>
              <a:rPr lang="ru-RU" sz="2000" b="1" dirty="0" smtClean="0">
                <a:latin typeface="Comic Sans MS" pitchFamily="66" charset="0"/>
              </a:rPr>
              <a:t>в театре заинтересовались его драматургическими и стихотворными опытами. </a:t>
            </a:r>
          </a:p>
          <a:p>
            <a:pPr algn="just"/>
            <a:r>
              <a:rPr lang="ru-RU" sz="2000" b="1" dirty="0" smtClean="0">
                <a:latin typeface="Comic Sans MS" pitchFamily="66" charset="0"/>
              </a:rPr>
              <a:t>В 1828 году  Андерсен поступает в Копенгагенский университет. 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ученик\Desktop\андерсен\b56dffdfc3cb35bd47b4ff5d4afa69d9.jpg"/>
          <p:cNvPicPr>
            <a:picLocks noChangeAspect="1" noChangeArrowheads="1"/>
          </p:cNvPicPr>
          <p:nvPr/>
        </p:nvPicPr>
        <p:blipFill>
          <a:blip r:embed="rId3" cstate="print"/>
          <a:srcRect r="1169"/>
          <a:stretch>
            <a:fillRect/>
          </a:stretch>
        </p:blipFill>
        <p:spPr bwMode="auto">
          <a:xfrm>
            <a:off x="323528" y="404664"/>
            <a:ext cx="5544616" cy="5753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012160" y="548680"/>
            <a:ext cx="29523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Г.К. Андерсен является автором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двух десятков</a:t>
            </a:r>
            <a:r>
              <a:rPr lang="ru-RU" sz="2800" b="1" dirty="0" smtClean="0">
                <a:latin typeface="Comic Sans MS" pitchFamily="66" charset="0"/>
              </a:rPr>
              <a:t> пьес,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пяти</a:t>
            </a:r>
            <a:r>
              <a:rPr lang="ru-RU" sz="2800" b="1" dirty="0" smtClean="0">
                <a:latin typeface="Comic Sans MS" pitchFamily="66" charset="0"/>
              </a:rPr>
              <a:t> романов, множества очерков и стихотворений, а также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более 170     сказок.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ученик\Desktop\андерсен\0_1e1c9_c189d28f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96752"/>
            <a:ext cx="2916324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C:\Users\ученик\Desktop\андерсен\0000000013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268760"/>
            <a:ext cx="4902672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5536" y="530120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Памятник «</a:t>
            </a:r>
            <a:r>
              <a:rPr lang="ru-RU" sz="2400" b="1" dirty="0" err="1" smtClean="0">
                <a:latin typeface="Comic Sans MS" pitchFamily="66" charset="0"/>
              </a:rPr>
              <a:t>Дюймовочке</a:t>
            </a:r>
            <a:r>
              <a:rPr lang="ru-RU" sz="2400" b="1" dirty="0" smtClean="0">
                <a:latin typeface="Comic Sans MS" pitchFamily="66" charset="0"/>
              </a:rPr>
              <a:t>» в  Сочи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941168"/>
            <a:ext cx="3873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Памятник «Русалочке» 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в Копенгагене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476672"/>
            <a:ext cx="7378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Творчество Андерсена бессмертно!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еник\Desktop\04271fc191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96797" y="398321"/>
            <a:ext cx="4158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Использованные </a:t>
            </a:r>
            <a:r>
              <a:rPr lang="ru-RU" sz="2000" b="1" dirty="0" err="1" smtClean="0"/>
              <a:t>интернет-ресурсы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764704"/>
            <a:ext cx="8064896" cy="893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4" tooltip="http://vietsciences.free.fr/biographie/artists/writers/images/andersonch.jpg "/>
              </a:rPr>
              <a:t>http</a:t>
            </a:r>
            <a:r>
              <a:rPr lang="en-US" dirty="0">
                <a:hlinkClick r:id="rId4" tooltip="http://vietsciences.free.fr/biographie/artists/writers/images/andersonch.jpg "/>
              </a:rPr>
              <a:t>://</a:t>
            </a:r>
            <a:r>
              <a:rPr lang="en-US" dirty="0" smtClean="0">
                <a:hlinkClick r:id="rId4" tooltip="http://vietsciences.free.fr/biographie/artists/writers/images/andersonch.jpg "/>
              </a:rPr>
              <a:t>qps.ru/lHnCh</a:t>
            </a:r>
            <a:r>
              <a:rPr lang="ru-RU" dirty="0" smtClean="0"/>
              <a:t>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–портрет Андерсена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5" tooltip=" http://it.tourbina.ru/photos.3/5/0/504402/big.photo/Odense-gorod-Andersena.jpg "/>
              </a:rPr>
              <a:t>http://qps.ru/AkfTH</a:t>
            </a:r>
            <a:r>
              <a:rPr lang="ru-RU" u="sng" dirty="0" smtClean="0">
                <a:solidFill>
                  <a:srgbClr val="EB880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Оденс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6" tooltip="http://veuropetourism.ru/wpcontent/uploads/2012/12/Krupnie_goroda_Danii_Odens.jpg "/>
              </a:rPr>
              <a:t>http://qps.ru/UyD4m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Оденс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7" tooltip="http://s18.postimg.org/ez92e1lft/2013_04_01_172413.jpg "/>
              </a:rPr>
              <a:t>http://qps.ru/4vAhp </a:t>
            </a:r>
            <a:r>
              <a:rPr lang="ru-RU" dirty="0" smtClean="0"/>
              <a:t>-</a:t>
            </a:r>
            <a:r>
              <a:rPr lang="ru-RU" dirty="0"/>
              <a:t>Г</a:t>
            </a:r>
            <a:r>
              <a:rPr lang="ru-RU" dirty="0" smtClean="0"/>
              <a:t>анс Андерсен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/>
              <a:t> </a:t>
            </a:r>
            <a:r>
              <a:rPr lang="en-US" dirty="0" smtClean="0">
                <a:hlinkClick r:id="rId8" tooltip=" http://i85.beon.ru/56/87/418756/6/21739306/0.jpeg "/>
              </a:rPr>
              <a:t>http://qps.ru/c6nEF</a:t>
            </a:r>
            <a:r>
              <a:rPr lang="ru-RU" dirty="0" smtClean="0"/>
              <a:t>-памятник Русалке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9" tooltip="http://img-fotki.yandex.ru/get/3302/svolf.7/0_1e1c9_c189d28f_XL.jpg  "/>
              </a:rPr>
              <a:t>http://qps.ru/fysr3 </a:t>
            </a:r>
            <a:r>
              <a:rPr lang="ru-RU" dirty="0" smtClean="0"/>
              <a:t>-памятник </a:t>
            </a:r>
            <a:r>
              <a:rPr lang="ru-RU" dirty="0" err="1" smtClean="0"/>
              <a:t>Дюймовочке</a:t>
            </a:r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10" tooltip="http://upload.wikimedia.org/wikipedia/commons/b/bb/University_Main_Building.jpg- "/>
              </a:rPr>
              <a:t>http://qps.ru/9UxjB</a:t>
            </a:r>
            <a:r>
              <a:rPr lang="ru-RU" dirty="0" smtClean="0">
                <a:hlinkClick r:id="rId10" tooltip="http://upload.wikimedia.org/wikipedia/commons/b/bb/University_Main_Building.jpg- "/>
              </a:rPr>
              <a:t>-</a:t>
            </a:r>
            <a:r>
              <a:rPr lang="en-US" dirty="0" smtClean="0">
                <a:hlinkClick r:id="rId10" tooltip="http://upload.wikimedia.org/wikipedia/commons/b/bb/University_Main_Building.jpg- "/>
              </a:rPr>
              <a:t> </a:t>
            </a:r>
            <a:r>
              <a:rPr lang="ru-RU" dirty="0" smtClean="0"/>
              <a:t>Копенгагенский университет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hlinkClick r:id="rId11" tooltip="http://www.entertravel.ru/upload/iblock/871/871c4eda62dcce566c59309023216c74.jpg "/>
              </a:rPr>
              <a:t>http://qps.ru/vJn8H </a:t>
            </a:r>
            <a:r>
              <a:rPr lang="ru-RU" dirty="0" smtClean="0"/>
              <a:t>-</a:t>
            </a:r>
            <a:r>
              <a:rPr lang="ru-RU" dirty="0" err="1" smtClean="0"/>
              <a:t>Оденс</a:t>
            </a:r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/>
              <a:t>Использованная литература: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/>
              <a:t>1.Андерсен Х.К. </a:t>
            </a:r>
            <a:r>
              <a:rPr lang="ru-RU" dirty="0" err="1" smtClean="0"/>
              <a:t>Сказки.Истории:Пер.с</a:t>
            </a:r>
            <a:r>
              <a:rPr lang="ru-RU" dirty="0" smtClean="0"/>
              <a:t> дат.-М.:Просвещение,1987.-271 с.</a:t>
            </a:r>
            <a:endParaRPr lang="ru-RU" dirty="0"/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24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261</Words>
  <Application>Microsoft Office PowerPoint</Application>
  <PresentationFormat>Экран (4:3)</PresentationFormat>
  <Paragraphs>55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в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31</cp:revision>
  <dcterms:created xsi:type="dcterms:W3CDTF">2014-10-01T08:07:38Z</dcterms:created>
  <dcterms:modified xsi:type="dcterms:W3CDTF">2014-10-22T08:43:16Z</dcterms:modified>
</cp:coreProperties>
</file>