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311" r:id="rId3"/>
    <p:sldId id="299" r:id="rId4"/>
    <p:sldId id="297" r:id="rId5"/>
    <p:sldId id="300" r:id="rId6"/>
    <p:sldId id="302" r:id="rId7"/>
    <p:sldId id="301" r:id="rId8"/>
    <p:sldId id="303" r:id="rId9"/>
    <p:sldId id="305" r:id="rId10"/>
    <p:sldId id="306" r:id="rId11"/>
    <p:sldId id="307" r:id="rId12"/>
    <p:sldId id="308" r:id="rId13"/>
    <p:sldId id="309" r:id="rId14"/>
    <p:sldId id="310" r:id="rId15"/>
    <p:sldId id="31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tsDNambfjYo6aYQXU4qbiw==" hashData="RZgAcF/oPX+zkD5DVa7o54PDxFc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1489" autoAdjust="0"/>
    <p:restoredTop sz="94660"/>
  </p:normalViewPr>
  <p:slideViewPr>
    <p:cSldViewPr>
      <p:cViewPr>
        <p:scale>
          <a:sx n="50" d="100"/>
          <a:sy n="50" d="100"/>
        </p:scale>
        <p:origin x="-1062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7.png"/><Relationship Id="rId7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1.jpeg"/><Relationship Id="rId4" Type="http://schemas.openxmlformats.org/officeDocument/2006/relationships/image" Target="../media/image10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7.png"/><Relationship Id="rId7" Type="http://schemas.openxmlformats.org/officeDocument/2006/relationships/slide" Target="slide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11" Type="http://schemas.openxmlformats.org/officeDocument/2006/relationships/image" Target="../media/image28.png"/><Relationship Id="rId5" Type="http://schemas.openxmlformats.org/officeDocument/2006/relationships/image" Target="../media/image1.jpeg"/><Relationship Id="rId10" Type="http://schemas.openxmlformats.org/officeDocument/2006/relationships/slide" Target="slide12.xml"/><Relationship Id="rId4" Type="http://schemas.openxmlformats.org/officeDocument/2006/relationships/image" Target="../media/image10.png"/><Relationship Id="rId9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7.png"/><Relationship Id="rId7" Type="http://schemas.openxmlformats.org/officeDocument/2006/relationships/slide" Target="slide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1.jpeg"/><Relationship Id="rId10" Type="http://schemas.openxmlformats.org/officeDocument/2006/relationships/image" Target="../media/image31.jpeg"/><Relationship Id="rId4" Type="http://schemas.openxmlformats.org/officeDocument/2006/relationships/image" Target="../media/image10.png"/><Relationship Id="rId9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1.jpeg"/><Relationship Id="rId10" Type="http://schemas.openxmlformats.org/officeDocument/2006/relationships/image" Target="../media/image34.png"/><Relationship Id="rId4" Type="http://schemas.openxmlformats.org/officeDocument/2006/relationships/image" Target="../media/image10.png"/><Relationship Id="rId9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80;&#1085;&#1085;&#1072;\Desktop\&#1052;&#1050;\&#1091;&#1088;&#1086;&#1082;%202.%20&#1056;&#1072;&#1089;&#1082;&#1088;&#1072;&#1089;&#1082;&#1072;%20&#1056;&#1067;&#1041;&#1040;&#1051;&#1050;&#1040;%20(&#1089;&#1083;&#1086;&#1074;&#1072;&#1088;&#1085;&#1099;&#1077;%20&#1089;&#1083;&#1086;&#1074;&#1072;)\11-Na-krutom-berezhkuKot-Leopol_d(muzofon.com).mp3" TargetMode="External"/><Relationship Id="rId6" Type="http://schemas.openxmlformats.org/officeDocument/2006/relationships/image" Target="../media/image36.png"/><Relationship Id="rId5" Type="http://schemas.openxmlformats.org/officeDocument/2006/relationships/image" Target="../media/image4.pn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clipartlogo.com/files/images/81/81890/gold-fish-4_p.jpg" TargetMode="External"/><Relationship Id="rId13" Type="http://schemas.openxmlformats.org/officeDocument/2006/relationships/hyperlink" Target="http://www.featurepics.com/FI/Thumb300/20100729/Freshwater-Fishes-1622168.jpg" TargetMode="External"/><Relationship Id="rId3" Type="http://schemas.openxmlformats.org/officeDocument/2006/relationships/hyperlink" Target="http://www.flashplayer.ru/play_21006.php" TargetMode="External"/><Relationship Id="rId7" Type="http://schemas.openxmlformats.org/officeDocument/2006/relationships/hyperlink" Target="http://metodsovet.su/go?http://psiholog.school-13.edusite.ru/images/solnce.gif" TargetMode="External"/><Relationship Id="rId12" Type="http://schemas.openxmlformats.org/officeDocument/2006/relationships/hyperlink" Target="http://www.featurepics.com/FI/Thumb300/20081209/Cute-Carp-Collection-995360.jpg" TargetMode="External"/><Relationship Id="rId17" Type="http://schemas.openxmlformats.org/officeDocument/2006/relationships/hyperlink" Target="http://muzofon.com/" TargetMode="External"/><Relationship Id="rId2" Type="http://schemas.openxmlformats.org/officeDocument/2006/relationships/slide" Target="slide2.xml"/><Relationship Id="rId16" Type="http://schemas.openxmlformats.org/officeDocument/2006/relationships/hyperlink" Target="http://logopsi.ucoz.com/photo/s_suteev/15-0-970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tyt-skazki.ru/photo/leopold/13-1-0-0-2?photo=813" TargetMode="External"/><Relationship Id="rId11" Type="http://schemas.openxmlformats.org/officeDocument/2006/relationships/hyperlink" Target="http://www.featurepics.com/FI/Thumb300/20120319/Cute-Fishes-2177173.jpg" TargetMode="External"/><Relationship Id="rId5" Type="http://schemas.openxmlformats.org/officeDocument/2006/relationships/hyperlink" Target="http://f-picture.net/lfp/s16.radikal.ru/i190/0907/dc/e15382d9407c.png/htm" TargetMode="External"/><Relationship Id="rId15" Type="http://schemas.openxmlformats.org/officeDocument/2006/relationships/hyperlink" Target="http://www.featurepics.com/FI/Thumb300/20090702/Various-Cute-Fishes-Collection-1235782.jpg" TargetMode="External"/><Relationship Id="rId10" Type="http://schemas.openxmlformats.org/officeDocument/2006/relationships/hyperlink" Target="http://t2.ftcdn.net/jpg/00/27/41/27/400_F_27412750_EcTwDJMsEPq3eHVK3KiSXMd7tvfk5HtA.jpg" TargetMode="External"/><Relationship Id="rId4" Type="http://schemas.openxmlformats.org/officeDocument/2006/relationships/hyperlink" Target="http://www.hellmedia.ru/Forum/Mult/SSSR/Leopold/Leop.png" TargetMode="External"/><Relationship Id="rId9" Type="http://schemas.openxmlformats.org/officeDocument/2006/relationships/hyperlink" Target="http://t2.ftcdn.net/jpg/00/15/25/73/240_F_15257382_47BFgvgffwcSmmd710Ejk0Tw5vutskPm.jpg" TargetMode="External"/><Relationship Id="rId14" Type="http://schemas.openxmlformats.org/officeDocument/2006/relationships/hyperlink" Target="http://www.featurepics.com/FI/Thumb300/20090702/Various-Cute-Fishes-Collection-1235783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80;&#1085;&#1085;&#1072;\Desktop\&#1052;&#1050;\&#1091;&#1088;&#1086;&#1082;%202.%20&#1056;&#1072;&#1089;&#1082;&#1088;&#1072;&#1089;&#1082;&#1072;%20&#1056;&#1067;&#1041;&#1040;&#1051;&#1050;&#1040;%20(&#1089;&#1083;&#1086;&#1074;&#1072;&#1088;&#1085;&#1099;&#1077;%20&#1089;&#1083;&#1086;&#1074;&#1072;)\&#1051;&#1077;&#1086;&#1087;&#1086;&#1083;&#1100;&#1076;%20&#1074;&#1089;&#1090;&#1091;&#1087;&#1083;&#1077;&#1085;&#1080;&#1077;.mp3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7.png"/><Relationship Id="rId7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1.jpeg"/><Relationship Id="rId10" Type="http://schemas.openxmlformats.org/officeDocument/2006/relationships/slide" Target="slide6.xml"/><Relationship Id="rId4" Type="http://schemas.openxmlformats.org/officeDocument/2006/relationships/image" Target="../media/image10.pn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slide" Target="slide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10" Type="http://schemas.openxmlformats.org/officeDocument/2006/relationships/image" Target="../media/image17.png"/><Relationship Id="rId4" Type="http://schemas.openxmlformats.org/officeDocument/2006/relationships/image" Target="../media/image10.pn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7.png"/><Relationship Id="rId7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11" Type="http://schemas.openxmlformats.org/officeDocument/2006/relationships/image" Target="../media/image20.png"/><Relationship Id="rId5" Type="http://schemas.openxmlformats.org/officeDocument/2006/relationships/image" Target="../media/image1.jpeg"/><Relationship Id="rId10" Type="http://schemas.openxmlformats.org/officeDocument/2006/relationships/image" Target="../media/image19.jpeg"/><Relationship Id="rId4" Type="http://schemas.openxmlformats.org/officeDocument/2006/relationships/image" Target="../media/image10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7.png"/><Relationship Id="rId7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.jpeg"/><Relationship Id="rId10" Type="http://schemas.openxmlformats.org/officeDocument/2006/relationships/image" Target="../media/image22.png"/><Relationship Id="rId4" Type="http://schemas.openxmlformats.org/officeDocument/2006/relationships/image" Target="../media/image10.png"/><Relationship Id="rId9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7.png"/><Relationship Id="rId7" Type="http://schemas.openxmlformats.org/officeDocument/2006/relationships/slide" Target="slide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1.jpe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323528" y="5703888"/>
            <a:ext cx="4533900" cy="1154112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  <a:t>Автор</a:t>
            </a:r>
            <a:b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</a:br>
            <a:r>
              <a:rPr lang="ru-RU" sz="2000" i="1" dirty="0" smtClean="0">
                <a:solidFill>
                  <a:srgbClr val="002060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  <a:t>Яковлева Инна Игоревна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  <a:t>учитель начальных классов</a:t>
            </a:r>
            <a:b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  <a:t>МОУ «СОШ «Веста» г. Черноголовка</a:t>
            </a:r>
            <a:endParaRPr lang="ru-RU" sz="2000" dirty="0">
              <a:solidFill>
                <a:srgbClr val="002060"/>
              </a:solidFill>
              <a:latin typeface="Arial" pitchFamily="34" charset="0"/>
              <a:ea typeface="Batang" pitchFamily="18" charset="-127"/>
              <a:cs typeface="Arial" pitchFamily="34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0" y="620688"/>
            <a:ext cx="9144000" cy="11521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Candara" pitchFamily="34" charset="0"/>
                <a:ea typeface="Batang" pitchFamily="18" charset="-127"/>
                <a:cs typeface="Arial" pitchFamily="34" charset="0"/>
              </a:rPr>
              <a:t>Интерактивная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Candara" pitchFamily="34" charset="0"/>
                <a:ea typeface="Batang" pitchFamily="18" charset="-127"/>
                <a:cs typeface="Arial" pitchFamily="34" charset="0"/>
              </a:rPr>
              <a:t>игра - раскраска</a:t>
            </a:r>
            <a:endParaRPr kumimoji="0" lang="ru-RU" sz="4800" b="1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uLnTx/>
              <a:uFillTx/>
              <a:latin typeface="Candara" pitchFamily="34" charset="0"/>
              <a:ea typeface="Batang" pitchFamily="18" charset="-127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2708920"/>
            <a:ext cx="5657446" cy="172354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«Рыбалка»</a:t>
            </a:r>
          </a:p>
          <a:p>
            <a:pPr algn="ctr"/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(словарные слова по теме: «Животные»)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7" name="Picture 10" descr="&amp;Pcy;&amp;rcy;&amp;icy;&amp;lcy;&amp;iecy;&amp;zhcy;&amp;ncy;&amp;ycy;&amp;iecy; &amp;kcy;&amp;ocy;&amp;zcy;&amp;lcy;&amp;yacy;&amp;tcy;&amp;acy; (&amp;rcy;&amp;icy;&amp;scy;. &amp;Scy;&amp;ucy;&amp;tcy;&amp;iecy;&amp;iecy;&amp;vcy;&amp;acy;) - &amp;Scy;&amp;tcy;&amp;iecy;&amp;lcy;&amp;softcy;&amp;mcy;&amp;acy;&amp;khcy; &amp;Mcy;&amp;icy;&amp;khcy;&amp;acy;&amp;jcy;&amp;lcy;&amp;ocy; - &amp;Scy;&amp;kcy;&amp;acy;&amp;chcy;&amp;acy;&amp;tcy;&amp;softcy; &amp;bcy;&amp;iecy;&amp;scy;&amp;pcy;&amp;lcy;&amp;acy;&amp;tcy;&amp;ncy;&amp;ocy; &amp;kcy;&amp;ncy;&amp;icy;&amp;gcy;&amp;ucy;, &amp;CHcy;&amp;icy;&amp;tcy;&amp;acy;&amp;tcy;&amp;softcy; &amp;ocy;&amp;ncy;&amp;lcy;&amp;acy;&amp;jcy;&amp;ncy;, fb2 txt html, &amp;Scy;&amp;tcy;&amp;rcy;&amp;acy;&amp;ncy;&amp;icy;&amp;tscy;&amp;acy; 1 - LikeBo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4932040" y="4462109"/>
            <a:ext cx="4211960" cy="2395891"/>
          </a:xfrm>
          <a:prstGeom prst="rect">
            <a:avLst/>
          </a:prstGeom>
          <a:noFill/>
        </p:spPr>
      </p:pic>
      <p:sp>
        <p:nvSpPr>
          <p:cNvPr id="8" name="Управляющая кнопка: сведения 7">
            <a:hlinkClick r:id="" action="ppaction://hlinkshowjump?jump=lastslide" highlightClick="1"/>
          </p:cNvPr>
          <p:cNvSpPr/>
          <p:nvPr/>
        </p:nvSpPr>
        <p:spPr>
          <a:xfrm>
            <a:off x="251520" y="260648"/>
            <a:ext cx="504056" cy="476672"/>
          </a:xfrm>
          <a:prstGeom prst="actionButtonInformation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316416" y="260648"/>
            <a:ext cx="504056" cy="504056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0" descr="&amp;Pcy;&amp;rcy;&amp;icy;&amp;lcy;&amp;iecy;&amp;zhcy;&amp;ncy;&amp;ycy;&amp;iecy; &amp;kcy;&amp;ocy;&amp;zcy;&amp;lcy;&amp;yacy;&amp;tcy;&amp;acy; (&amp;rcy;&amp;icy;&amp;scy;. &amp;Scy;&amp;ucy;&amp;tcy;&amp;iecy;&amp;iecy;&amp;vcy;&amp;acy;) - &amp;Scy;&amp;tcy;&amp;iecy;&amp;lcy;&amp;softcy;&amp;mcy;&amp;acy;&amp;khcy; &amp;Mcy;&amp;icy;&amp;khcy;&amp;acy;&amp;jcy;&amp;lcy;&amp;ocy; - &amp;Scy;&amp;kcy;&amp;acy;&amp;chcy;&amp;acy;&amp;tcy;&amp;softcy; &amp;bcy;&amp;iecy;&amp;scy;&amp;pcy;&amp;lcy;&amp;acy;&amp;tcy;&amp;ncy;&amp;ocy; &amp;kcy;&amp;ncy;&amp;icy;&amp;gcy;&amp;ucy;, &amp;CHcy;&amp;icy;&amp;tcy;&amp;acy;&amp;tcy;&amp;softcy; &amp;ocy;&amp;ncy;&amp;lcy;&amp;acy;&amp;jcy;&amp;ncy;, fb2 txt html, &amp;Scy;&amp;tcy;&amp;rcy;&amp;acy;&amp;ncy;&amp;icy;&amp;tscy;&amp;acy; 1 - LikeBo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251520" y="4653136"/>
            <a:ext cx="4211960" cy="2395891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27863" t="11610" r="18454" b="16532"/>
          <a:stretch>
            <a:fillRect/>
          </a:stretch>
        </p:blipFill>
        <p:spPr bwMode="auto">
          <a:xfrm>
            <a:off x="2555776" y="188640"/>
            <a:ext cx="6315004" cy="4752528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4" name="Багетная рамка 13"/>
          <p:cNvSpPr/>
          <p:nvPr/>
        </p:nvSpPr>
        <p:spPr>
          <a:xfrm>
            <a:off x="5004048" y="5229200"/>
            <a:ext cx="3888432" cy="115212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4048" y="5229200"/>
            <a:ext cx="38884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В</a:t>
            </a:r>
            <a:r>
              <a:rPr lang="ru-RU" sz="60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…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РОНА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35" name="Picture 4" descr="http://www.hellmedia.ru/Forum/Mult/SSSR/Leopold/Leo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51552"/>
            <a:ext cx="2736304" cy="2606448"/>
          </a:xfrm>
          <a:prstGeom prst="rect">
            <a:avLst/>
          </a:prstGeom>
          <a:noFill/>
        </p:spPr>
      </p:pic>
      <p:sp>
        <p:nvSpPr>
          <p:cNvPr id="38" name="Полилиния 37"/>
          <p:cNvSpPr/>
          <p:nvPr/>
        </p:nvSpPr>
        <p:spPr>
          <a:xfrm>
            <a:off x="1979712" y="4660546"/>
            <a:ext cx="1080120" cy="1144718"/>
          </a:xfrm>
          <a:custGeom>
            <a:avLst/>
            <a:gdLst>
              <a:gd name="connsiteX0" fmla="*/ 269877 w 868967"/>
              <a:gd name="connsiteY0" fmla="*/ 204952 h 1104084"/>
              <a:gd name="connsiteX1" fmla="*/ 175284 w 868967"/>
              <a:gd name="connsiteY1" fmla="*/ 252248 h 1104084"/>
              <a:gd name="connsiteX2" fmla="*/ 143753 w 868967"/>
              <a:gd name="connsiteY2" fmla="*/ 283780 h 1104084"/>
              <a:gd name="connsiteX3" fmla="*/ 49160 w 868967"/>
              <a:gd name="connsiteY3" fmla="*/ 346842 h 1104084"/>
              <a:gd name="connsiteX4" fmla="*/ 33394 w 868967"/>
              <a:gd name="connsiteY4" fmla="*/ 646386 h 1104084"/>
              <a:gd name="connsiteX5" fmla="*/ 49160 w 868967"/>
              <a:gd name="connsiteY5" fmla="*/ 693683 h 1104084"/>
              <a:gd name="connsiteX6" fmla="*/ 112222 w 868967"/>
              <a:gd name="connsiteY6" fmla="*/ 788276 h 1104084"/>
              <a:gd name="connsiteX7" fmla="*/ 159518 w 868967"/>
              <a:gd name="connsiteY7" fmla="*/ 898635 h 1104084"/>
              <a:gd name="connsiteX8" fmla="*/ 206815 w 868967"/>
              <a:gd name="connsiteY8" fmla="*/ 914400 h 1104084"/>
              <a:gd name="connsiteX9" fmla="*/ 285643 w 868967"/>
              <a:gd name="connsiteY9" fmla="*/ 977462 h 1104084"/>
              <a:gd name="connsiteX10" fmla="*/ 474829 w 868967"/>
              <a:gd name="connsiteY10" fmla="*/ 1072055 h 1104084"/>
              <a:gd name="connsiteX11" fmla="*/ 522125 w 868967"/>
              <a:gd name="connsiteY11" fmla="*/ 1087821 h 1104084"/>
              <a:gd name="connsiteX12" fmla="*/ 569422 w 868967"/>
              <a:gd name="connsiteY12" fmla="*/ 1103586 h 1104084"/>
              <a:gd name="connsiteX13" fmla="*/ 711312 w 868967"/>
              <a:gd name="connsiteY13" fmla="*/ 1087821 h 1104084"/>
              <a:gd name="connsiteX14" fmla="*/ 742843 w 868967"/>
              <a:gd name="connsiteY14" fmla="*/ 1040524 h 1104084"/>
              <a:gd name="connsiteX15" fmla="*/ 774374 w 868967"/>
              <a:gd name="connsiteY15" fmla="*/ 945931 h 1104084"/>
              <a:gd name="connsiteX16" fmla="*/ 821670 w 868967"/>
              <a:gd name="connsiteY16" fmla="*/ 804042 h 1104084"/>
              <a:gd name="connsiteX17" fmla="*/ 837436 w 868967"/>
              <a:gd name="connsiteY17" fmla="*/ 756745 h 1104084"/>
              <a:gd name="connsiteX18" fmla="*/ 868967 w 868967"/>
              <a:gd name="connsiteY18" fmla="*/ 709448 h 1104084"/>
              <a:gd name="connsiteX19" fmla="*/ 821670 w 868967"/>
              <a:gd name="connsiteY19" fmla="*/ 441435 h 1104084"/>
              <a:gd name="connsiteX20" fmla="*/ 790139 w 868967"/>
              <a:gd name="connsiteY20" fmla="*/ 394138 h 1104084"/>
              <a:gd name="connsiteX21" fmla="*/ 774374 w 868967"/>
              <a:gd name="connsiteY21" fmla="*/ 346842 h 1104084"/>
              <a:gd name="connsiteX22" fmla="*/ 679780 w 868967"/>
              <a:gd name="connsiteY22" fmla="*/ 220717 h 1104084"/>
              <a:gd name="connsiteX23" fmla="*/ 648249 w 868967"/>
              <a:gd name="connsiteY23" fmla="*/ 173421 h 1104084"/>
              <a:gd name="connsiteX24" fmla="*/ 632484 w 868967"/>
              <a:gd name="connsiteY24" fmla="*/ 94593 h 1104084"/>
              <a:gd name="connsiteX25" fmla="*/ 600953 w 868967"/>
              <a:gd name="connsiteY25" fmla="*/ 0 h 1104084"/>
              <a:gd name="connsiteX26" fmla="*/ 490594 w 868967"/>
              <a:gd name="connsiteY26" fmla="*/ 15766 h 1104084"/>
              <a:gd name="connsiteX27" fmla="*/ 396001 w 868967"/>
              <a:gd name="connsiteY27" fmla="*/ 47297 h 1104084"/>
              <a:gd name="connsiteX28" fmla="*/ 332939 w 868967"/>
              <a:gd name="connsiteY28" fmla="*/ 110359 h 1104084"/>
              <a:gd name="connsiteX29" fmla="*/ 238346 w 868967"/>
              <a:gd name="connsiteY29" fmla="*/ 173421 h 1104084"/>
              <a:gd name="connsiteX30" fmla="*/ 206815 w 868967"/>
              <a:gd name="connsiteY30" fmla="*/ 236483 h 110408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632484 w 868967"/>
              <a:gd name="connsiteY24" fmla="*/ 87183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496646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360040 w 868967"/>
              <a:gd name="connsiteY25" fmla="*/ 208614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837436 w 936104"/>
              <a:gd name="connsiteY17" fmla="*/ 749335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04055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873697 w 936104"/>
              <a:gd name="connsiteY17" fmla="*/ 889717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936104" h="1096674">
                <a:moveTo>
                  <a:pt x="269877" y="197542"/>
                </a:moveTo>
                <a:cubicBezTo>
                  <a:pt x="219922" y="214193"/>
                  <a:pt x="218943" y="209910"/>
                  <a:pt x="175284" y="244838"/>
                </a:cubicBezTo>
                <a:cubicBezTo>
                  <a:pt x="163677" y="254124"/>
                  <a:pt x="155644" y="267451"/>
                  <a:pt x="143753" y="276370"/>
                </a:cubicBezTo>
                <a:cubicBezTo>
                  <a:pt x="113437" y="299107"/>
                  <a:pt x="49160" y="339432"/>
                  <a:pt x="49160" y="339432"/>
                </a:cubicBezTo>
                <a:cubicBezTo>
                  <a:pt x="0" y="486913"/>
                  <a:pt x="6755" y="425862"/>
                  <a:pt x="33394" y="638976"/>
                </a:cubicBezTo>
                <a:cubicBezTo>
                  <a:pt x="35455" y="655466"/>
                  <a:pt x="41089" y="671746"/>
                  <a:pt x="49160" y="686273"/>
                </a:cubicBezTo>
                <a:cubicBezTo>
                  <a:pt x="67564" y="719400"/>
                  <a:pt x="112222" y="780866"/>
                  <a:pt x="112222" y="780866"/>
                </a:cubicBezTo>
                <a:cubicBezTo>
                  <a:pt x="121689" y="818734"/>
                  <a:pt x="125495" y="864006"/>
                  <a:pt x="159518" y="891225"/>
                </a:cubicBezTo>
                <a:cubicBezTo>
                  <a:pt x="172495" y="901606"/>
                  <a:pt x="191049" y="901735"/>
                  <a:pt x="206815" y="906990"/>
                </a:cubicBezTo>
                <a:cubicBezTo>
                  <a:pt x="265076" y="994382"/>
                  <a:pt x="279408" y="883899"/>
                  <a:pt x="360039" y="928694"/>
                </a:cubicBezTo>
                <a:cubicBezTo>
                  <a:pt x="543419" y="1030571"/>
                  <a:pt x="290668" y="1003257"/>
                  <a:pt x="474829" y="1064645"/>
                </a:cubicBezTo>
                <a:lnTo>
                  <a:pt x="522125" y="1080411"/>
                </a:lnTo>
                <a:cubicBezTo>
                  <a:pt x="526996" y="1081755"/>
                  <a:pt x="582086" y="1075277"/>
                  <a:pt x="576063" y="1072710"/>
                </a:cubicBezTo>
                <a:cubicBezTo>
                  <a:pt x="623360" y="1067455"/>
                  <a:pt x="666589" y="1096674"/>
                  <a:pt x="711312" y="1080411"/>
                </a:cubicBezTo>
                <a:cubicBezTo>
                  <a:pt x="729119" y="1073936"/>
                  <a:pt x="735148" y="1050429"/>
                  <a:pt x="742843" y="1033114"/>
                </a:cubicBezTo>
                <a:cubicBezTo>
                  <a:pt x="756342" y="1002742"/>
                  <a:pt x="763864" y="970052"/>
                  <a:pt x="774374" y="938521"/>
                </a:cubicBezTo>
                <a:lnTo>
                  <a:pt x="936103" y="856686"/>
                </a:lnTo>
                <a:lnTo>
                  <a:pt x="873697" y="889717"/>
                </a:lnTo>
                <a:cubicBezTo>
                  <a:pt x="873697" y="841712"/>
                  <a:pt x="936104" y="730764"/>
                  <a:pt x="936104" y="682759"/>
                </a:cubicBezTo>
                <a:cubicBezTo>
                  <a:pt x="931085" y="627557"/>
                  <a:pt x="834097" y="631669"/>
                  <a:pt x="792088" y="568654"/>
                </a:cubicBezTo>
                <a:lnTo>
                  <a:pt x="720080" y="424638"/>
                </a:lnTo>
                <a:cubicBezTo>
                  <a:pt x="714825" y="408873"/>
                  <a:pt x="800158" y="583181"/>
                  <a:pt x="792088" y="568654"/>
                </a:cubicBezTo>
                <a:cubicBezTo>
                  <a:pt x="692082" y="388642"/>
                  <a:pt x="645649" y="511618"/>
                  <a:pt x="576064" y="424638"/>
                </a:cubicBezTo>
                <a:cubicBezTo>
                  <a:pt x="564227" y="409843"/>
                  <a:pt x="447359" y="422581"/>
                  <a:pt x="436849" y="406816"/>
                </a:cubicBezTo>
                <a:cubicBezTo>
                  <a:pt x="431594" y="380540"/>
                  <a:pt x="439098" y="234466"/>
                  <a:pt x="432048" y="208614"/>
                </a:cubicBezTo>
                <a:cubicBezTo>
                  <a:pt x="423303" y="176549"/>
                  <a:pt x="360040" y="208614"/>
                  <a:pt x="360040" y="208614"/>
                </a:cubicBezTo>
                <a:cubicBezTo>
                  <a:pt x="323254" y="213869"/>
                  <a:pt x="526802" y="0"/>
                  <a:pt x="490594" y="8356"/>
                </a:cubicBezTo>
                <a:cubicBezTo>
                  <a:pt x="458209" y="15830"/>
                  <a:pt x="396001" y="39887"/>
                  <a:pt x="396001" y="39887"/>
                </a:cubicBezTo>
                <a:cubicBezTo>
                  <a:pt x="369248" y="120147"/>
                  <a:pt x="318423" y="92653"/>
                  <a:pt x="249628" y="130873"/>
                </a:cubicBezTo>
                <a:cubicBezTo>
                  <a:pt x="216501" y="149277"/>
                  <a:pt x="238346" y="166011"/>
                  <a:pt x="238346" y="166011"/>
                </a:cubicBezTo>
                <a:cubicBezTo>
                  <a:pt x="220230" y="220358"/>
                  <a:pt x="234330" y="201556"/>
                  <a:pt x="206815" y="229073"/>
                </a:cubicBezTo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1403648" y="4293096"/>
            <a:ext cx="905899" cy="864096"/>
          </a:xfrm>
          <a:custGeom>
            <a:avLst/>
            <a:gdLst>
              <a:gd name="connsiteX0" fmla="*/ 365595 w 905899"/>
              <a:gd name="connsiteY0" fmla="*/ 0 h 772511"/>
              <a:gd name="connsiteX1" fmla="*/ 176409 w 905899"/>
              <a:gd name="connsiteY1" fmla="*/ 47297 h 772511"/>
              <a:gd name="connsiteX2" fmla="*/ 129112 w 905899"/>
              <a:gd name="connsiteY2" fmla="*/ 78828 h 772511"/>
              <a:gd name="connsiteX3" fmla="*/ 113347 w 905899"/>
              <a:gd name="connsiteY3" fmla="*/ 126124 h 772511"/>
              <a:gd name="connsiteX4" fmla="*/ 66050 w 905899"/>
              <a:gd name="connsiteY4" fmla="*/ 204952 h 772511"/>
              <a:gd name="connsiteX5" fmla="*/ 113347 w 905899"/>
              <a:gd name="connsiteY5" fmla="*/ 346842 h 772511"/>
              <a:gd name="connsiteX6" fmla="*/ 144878 w 905899"/>
              <a:gd name="connsiteY6" fmla="*/ 441435 h 772511"/>
              <a:gd name="connsiteX7" fmla="*/ 129112 w 905899"/>
              <a:gd name="connsiteY7" fmla="*/ 488731 h 772511"/>
              <a:gd name="connsiteX8" fmla="*/ 81816 w 905899"/>
              <a:gd name="connsiteY8" fmla="*/ 504497 h 772511"/>
              <a:gd name="connsiteX9" fmla="*/ 34519 w 905899"/>
              <a:gd name="connsiteY9" fmla="*/ 536028 h 772511"/>
              <a:gd name="connsiteX10" fmla="*/ 2988 w 905899"/>
              <a:gd name="connsiteY10" fmla="*/ 583324 h 772511"/>
              <a:gd name="connsiteX11" fmla="*/ 50285 w 905899"/>
              <a:gd name="connsiteY11" fmla="*/ 725214 h 772511"/>
              <a:gd name="connsiteX12" fmla="*/ 144878 w 905899"/>
              <a:gd name="connsiteY12" fmla="*/ 756745 h 772511"/>
              <a:gd name="connsiteX13" fmla="*/ 192174 w 905899"/>
              <a:gd name="connsiteY13" fmla="*/ 772511 h 772511"/>
              <a:gd name="connsiteX14" fmla="*/ 286767 w 905899"/>
              <a:gd name="connsiteY14" fmla="*/ 756745 h 772511"/>
              <a:gd name="connsiteX15" fmla="*/ 334064 w 905899"/>
              <a:gd name="connsiteY15" fmla="*/ 709449 h 772511"/>
              <a:gd name="connsiteX16" fmla="*/ 381361 w 905899"/>
              <a:gd name="connsiteY16" fmla="*/ 677918 h 772511"/>
              <a:gd name="connsiteX17" fmla="*/ 397126 w 905899"/>
              <a:gd name="connsiteY17" fmla="*/ 630621 h 772511"/>
              <a:gd name="connsiteX18" fmla="*/ 491719 w 905899"/>
              <a:gd name="connsiteY18" fmla="*/ 599090 h 772511"/>
              <a:gd name="connsiteX19" fmla="*/ 539016 w 905899"/>
              <a:gd name="connsiteY19" fmla="*/ 551793 h 772511"/>
              <a:gd name="connsiteX20" fmla="*/ 633609 w 905899"/>
              <a:gd name="connsiteY20" fmla="*/ 488731 h 772511"/>
              <a:gd name="connsiteX21" fmla="*/ 728202 w 905899"/>
              <a:gd name="connsiteY21" fmla="*/ 425669 h 772511"/>
              <a:gd name="connsiteX22" fmla="*/ 775498 w 905899"/>
              <a:gd name="connsiteY22" fmla="*/ 394138 h 772511"/>
              <a:gd name="connsiteX23" fmla="*/ 822795 w 905899"/>
              <a:gd name="connsiteY23" fmla="*/ 362607 h 772511"/>
              <a:gd name="connsiteX24" fmla="*/ 870092 w 905899"/>
              <a:gd name="connsiteY24" fmla="*/ 204952 h 772511"/>
              <a:gd name="connsiteX25" fmla="*/ 838561 w 905899"/>
              <a:gd name="connsiteY25" fmla="*/ 157656 h 772511"/>
              <a:gd name="connsiteX26" fmla="*/ 680905 w 905899"/>
              <a:gd name="connsiteY26" fmla="*/ 110359 h 772511"/>
              <a:gd name="connsiteX27" fmla="*/ 586312 w 905899"/>
              <a:gd name="connsiteY27" fmla="*/ 78828 h 772511"/>
              <a:gd name="connsiteX28" fmla="*/ 539016 w 905899"/>
              <a:gd name="connsiteY28" fmla="*/ 47297 h 772511"/>
              <a:gd name="connsiteX29" fmla="*/ 365595 w 905899"/>
              <a:gd name="connsiteY29" fmla="*/ 0 h 77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05899" h="772511">
                <a:moveTo>
                  <a:pt x="365595" y="0"/>
                </a:moveTo>
                <a:cubicBezTo>
                  <a:pt x="318313" y="7881"/>
                  <a:pt x="218048" y="19538"/>
                  <a:pt x="176409" y="47297"/>
                </a:cubicBezTo>
                <a:lnTo>
                  <a:pt x="129112" y="78828"/>
                </a:lnTo>
                <a:cubicBezTo>
                  <a:pt x="123857" y="94593"/>
                  <a:pt x="121897" y="111874"/>
                  <a:pt x="113347" y="126124"/>
                </a:cubicBezTo>
                <a:cubicBezTo>
                  <a:pt x="48422" y="234334"/>
                  <a:pt x="110714" y="70966"/>
                  <a:pt x="66050" y="204952"/>
                </a:cubicBezTo>
                <a:cubicBezTo>
                  <a:pt x="101553" y="417966"/>
                  <a:pt x="54232" y="213832"/>
                  <a:pt x="113347" y="346842"/>
                </a:cubicBezTo>
                <a:cubicBezTo>
                  <a:pt x="126846" y="377214"/>
                  <a:pt x="144878" y="441435"/>
                  <a:pt x="144878" y="441435"/>
                </a:cubicBezTo>
                <a:cubicBezTo>
                  <a:pt x="139623" y="457200"/>
                  <a:pt x="140863" y="476980"/>
                  <a:pt x="129112" y="488731"/>
                </a:cubicBezTo>
                <a:cubicBezTo>
                  <a:pt x="117361" y="500482"/>
                  <a:pt x="96680" y="497065"/>
                  <a:pt x="81816" y="504497"/>
                </a:cubicBezTo>
                <a:cubicBezTo>
                  <a:pt x="64869" y="512971"/>
                  <a:pt x="50285" y="525518"/>
                  <a:pt x="34519" y="536028"/>
                </a:cubicBezTo>
                <a:cubicBezTo>
                  <a:pt x="24009" y="551793"/>
                  <a:pt x="5080" y="564492"/>
                  <a:pt x="2988" y="583324"/>
                </a:cubicBezTo>
                <a:cubicBezTo>
                  <a:pt x="0" y="610219"/>
                  <a:pt x="13985" y="702527"/>
                  <a:pt x="50285" y="725214"/>
                </a:cubicBezTo>
                <a:cubicBezTo>
                  <a:pt x="78470" y="742829"/>
                  <a:pt x="113347" y="746235"/>
                  <a:pt x="144878" y="756745"/>
                </a:cubicBezTo>
                <a:lnTo>
                  <a:pt x="192174" y="772511"/>
                </a:lnTo>
                <a:cubicBezTo>
                  <a:pt x="223705" y="767256"/>
                  <a:pt x="257556" y="769728"/>
                  <a:pt x="286767" y="756745"/>
                </a:cubicBezTo>
                <a:cubicBezTo>
                  <a:pt x="307141" y="747690"/>
                  <a:pt x="316936" y="723722"/>
                  <a:pt x="334064" y="709449"/>
                </a:cubicBezTo>
                <a:cubicBezTo>
                  <a:pt x="348620" y="697319"/>
                  <a:pt x="365595" y="688428"/>
                  <a:pt x="381361" y="677918"/>
                </a:cubicBezTo>
                <a:cubicBezTo>
                  <a:pt x="386616" y="662152"/>
                  <a:pt x="383603" y="640280"/>
                  <a:pt x="397126" y="630621"/>
                </a:cubicBezTo>
                <a:cubicBezTo>
                  <a:pt x="424172" y="611302"/>
                  <a:pt x="491719" y="599090"/>
                  <a:pt x="491719" y="599090"/>
                </a:cubicBezTo>
                <a:cubicBezTo>
                  <a:pt x="507485" y="583324"/>
                  <a:pt x="521417" y="565481"/>
                  <a:pt x="539016" y="551793"/>
                </a:cubicBezTo>
                <a:cubicBezTo>
                  <a:pt x="568929" y="528527"/>
                  <a:pt x="602078" y="509752"/>
                  <a:pt x="633609" y="488731"/>
                </a:cubicBezTo>
                <a:lnTo>
                  <a:pt x="728202" y="425669"/>
                </a:lnTo>
                <a:lnTo>
                  <a:pt x="775498" y="394138"/>
                </a:lnTo>
                <a:lnTo>
                  <a:pt x="822795" y="362607"/>
                </a:lnTo>
                <a:cubicBezTo>
                  <a:pt x="878898" y="278452"/>
                  <a:pt x="905899" y="288502"/>
                  <a:pt x="870092" y="204952"/>
                </a:cubicBezTo>
                <a:cubicBezTo>
                  <a:pt x="862628" y="187536"/>
                  <a:pt x="854629" y="167698"/>
                  <a:pt x="838561" y="157656"/>
                </a:cubicBezTo>
                <a:cubicBezTo>
                  <a:pt x="804254" y="136214"/>
                  <a:pt x="723510" y="123140"/>
                  <a:pt x="680905" y="110359"/>
                </a:cubicBezTo>
                <a:cubicBezTo>
                  <a:pt x="649070" y="100809"/>
                  <a:pt x="586312" y="78828"/>
                  <a:pt x="586312" y="78828"/>
                </a:cubicBezTo>
                <a:cubicBezTo>
                  <a:pt x="570547" y="68318"/>
                  <a:pt x="556823" y="53772"/>
                  <a:pt x="539016" y="47297"/>
                </a:cubicBezTo>
                <a:cubicBezTo>
                  <a:pt x="434781" y="9393"/>
                  <a:pt x="427499" y="15766"/>
                  <a:pt x="365595" y="0"/>
                </a:cubicBezTo>
                <a:close/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004048" y="5229200"/>
            <a:ext cx="385906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В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РОНА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16" name="Picture 16"/>
          <p:cNvPicPr>
            <a:picLocks noChangeAspect="1" noChangeArrowheads="1"/>
          </p:cNvPicPr>
          <p:nvPr/>
        </p:nvPicPr>
        <p:blipFill>
          <a:blip r:embed="rId6" cstate="print"/>
          <a:srcRect l="30877" t="13216" r="20814" b="22541"/>
          <a:stretch>
            <a:fillRect/>
          </a:stretch>
        </p:blipFill>
        <p:spPr bwMode="auto">
          <a:xfrm>
            <a:off x="2555776" y="188640"/>
            <a:ext cx="635650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" name="Группа 24"/>
          <p:cNvGrpSpPr/>
          <p:nvPr/>
        </p:nvGrpSpPr>
        <p:grpSpPr>
          <a:xfrm>
            <a:off x="251520" y="2060848"/>
            <a:ext cx="1584176" cy="1446550"/>
            <a:chOff x="611560" y="2348880"/>
            <a:chExt cx="1584176" cy="1446550"/>
          </a:xfrm>
        </p:grpSpPr>
        <p:pic>
          <p:nvPicPr>
            <p:cNvPr id="20" name="Picture 30" descr="Four cartoon fishes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20000"/>
            </a:blip>
            <a:srcRect l="40000" t="56364"/>
            <a:stretch>
              <a:fillRect/>
            </a:stretch>
          </p:blipFill>
          <p:spPr bwMode="auto">
            <a:xfrm>
              <a:off x="899592" y="2708920"/>
              <a:ext cx="1296144" cy="942649"/>
            </a:xfrm>
            <a:prstGeom prst="rect">
              <a:avLst/>
            </a:prstGeom>
            <a:noFill/>
          </p:spPr>
        </p:pic>
        <p:sp>
          <p:nvSpPr>
            <p:cNvPr id="13" name="Прямоугольник 12"/>
            <p:cNvSpPr/>
            <p:nvPr/>
          </p:nvSpPr>
          <p:spPr>
            <a:xfrm>
              <a:off x="611560" y="2348880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cap="none" spc="0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О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683568" y="908720"/>
            <a:ext cx="1800200" cy="1446550"/>
            <a:chOff x="467544" y="620688"/>
            <a:chExt cx="1800200" cy="1446550"/>
          </a:xfrm>
        </p:grpSpPr>
        <p:grpSp>
          <p:nvGrpSpPr>
            <p:cNvPr id="23" name="Группа 22"/>
            <p:cNvGrpSpPr/>
            <p:nvPr/>
          </p:nvGrpSpPr>
          <p:grpSpPr>
            <a:xfrm>
              <a:off x="467544" y="836712"/>
              <a:ext cx="1260140" cy="1188334"/>
              <a:chOff x="-1476672" y="980728"/>
              <a:chExt cx="1044116" cy="1044318"/>
            </a:xfrm>
          </p:grpSpPr>
          <p:pic>
            <p:nvPicPr>
              <p:cNvPr id="21" name="Picture 30" descr="Four cartoon fishes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contrast="-20000"/>
              </a:blip>
              <a:srcRect r="48214" b="50000"/>
              <a:stretch>
                <a:fillRect/>
              </a:stretch>
            </p:blipFill>
            <p:spPr bwMode="auto">
              <a:xfrm>
                <a:off x="-1476672" y="980728"/>
                <a:ext cx="1044116" cy="1008112"/>
              </a:xfrm>
              <a:prstGeom prst="snip2DiagRect">
                <a:avLst>
                  <a:gd name="adj1" fmla="val 0"/>
                  <a:gd name="adj2" fmla="val 50000"/>
                </a:avLst>
              </a:prstGeom>
              <a:noFill/>
            </p:spPr>
          </p:pic>
          <p:sp>
            <p:nvSpPr>
              <p:cNvPr id="22" name="Овал 21"/>
              <p:cNvSpPr/>
              <p:nvPr/>
            </p:nvSpPr>
            <p:spPr>
              <a:xfrm rot="20960587">
                <a:off x="-1146873" y="1736610"/>
                <a:ext cx="414106" cy="288436"/>
              </a:xfrm>
              <a:prstGeom prst="ellipse">
                <a:avLst/>
              </a:prstGeom>
              <a:blipFill dpi="0" rotWithShape="1">
                <a:blip r:embed="rId5" cstate="print">
                  <a:alphaModFix amt="90000"/>
                  <a:lum/>
                </a:blip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2" name="Прямоугольник 11"/>
            <p:cNvSpPr/>
            <p:nvPr/>
          </p:nvSpPr>
          <p:spPr>
            <a:xfrm>
              <a:off x="1187624" y="620688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А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pic>
        <p:nvPicPr>
          <p:cNvPr id="26" name="Picture 1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 l="30990" t="13234" r="20523" b="22084"/>
          <a:stretch>
            <a:fillRect/>
          </a:stretch>
        </p:blipFill>
        <p:spPr bwMode="auto">
          <a:xfrm>
            <a:off x="2531772" y="188640"/>
            <a:ext cx="6360708" cy="4824536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7" name="Управляющая кнопка: домой 26">
            <a:hlinkClick r:id="" action="ppaction://hlinkshowjump?jump=endshow" highlightClick="1"/>
          </p:cNvPr>
          <p:cNvSpPr/>
          <p:nvPr/>
        </p:nvSpPr>
        <p:spPr>
          <a:xfrm>
            <a:off x="0" y="0"/>
            <a:ext cx="682376" cy="64807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9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0" descr="&amp;Pcy;&amp;rcy;&amp;icy;&amp;lcy;&amp;iecy;&amp;zhcy;&amp;ncy;&amp;ycy;&amp;iecy; &amp;kcy;&amp;ocy;&amp;zcy;&amp;lcy;&amp;yacy;&amp;tcy;&amp;acy; (&amp;rcy;&amp;icy;&amp;scy;. &amp;Scy;&amp;ucy;&amp;tcy;&amp;iecy;&amp;iecy;&amp;vcy;&amp;acy;) - &amp;Scy;&amp;tcy;&amp;iecy;&amp;lcy;&amp;softcy;&amp;mcy;&amp;acy;&amp;khcy; &amp;Mcy;&amp;icy;&amp;khcy;&amp;acy;&amp;jcy;&amp;lcy;&amp;ocy; - &amp;Scy;&amp;kcy;&amp;acy;&amp;chcy;&amp;acy;&amp;tcy;&amp;softcy; &amp;bcy;&amp;iecy;&amp;scy;&amp;pcy;&amp;lcy;&amp;acy;&amp;tcy;&amp;ncy;&amp;ocy; &amp;kcy;&amp;ncy;&amp;icy;&amp;gcy;&amp;ucy;, &amp;CHcy;&amp;icy;&amp;tcy;&amp;acy;&amp;tcy;&amp;softcy; &amp;ocy;&amp;ncy;&amp;lcy;&amp;acy;&amp;jcy;&amp;ncy;, fb2 txt html, &amp;Scy;&amp;tcy;&amp;rcy;&amp;acy;&amp;ncy;&amp;icy;&amp;tscy;&amp;acy; 1 - LikeBo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251520" y="4653136"/>
            <a:ext cx="4211960" cy="2395891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27863" t="11610" r="18454" b="16532"/>
          <a:stretch>
            <a:fillRect/>
          </a:stretch>
        </p:blipFill>
        <p:spPr bwMode="auto">
          <a:xfrm>
            <a:off x="2555776" y="188640"/>
            <a:ext cx="6315004" cy="4752528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4" name="Багетная рамка 13"/>
          <p:cNvSpPr/>
          <p:nvPr/>
        </p:nvSpPr>
        <p:spPr>
          <a:xfrm>
            <a:off x="5004048" y="5229200"/>
            <a:ext cx="3888432" cy="115212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4048" y="5229200"/>
            <a:ext cx="38884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С</a:t>
            </a:r>
            <a:r>
              <a:rPr lang="ru-RU" sz="60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…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РОКА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35" name="Picture 4" descr="http://www.hellmedia.ru/Forum/Mult/SSSR/Leopold/Leo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51552"/>
            <a:ext cx="2736304" cy="2606448"/>
          </a:xfrm>
          <a:prstGeom prst="rect">
            <a:avLst/>
          </a:prstGeom>
          <a:noFill/>
        </p:spPr>
      </p:pic>
      <p:sp>
        <p:nvSpPr>
          <p:cNvPr id="38" name="Полилиния 37"/>
          <p:cNvSpPr/>
          <p:nvPr/>
        </p:nvSpPr>
        <p:spPr>
          <a:xfrm>
            <a:off x="1979712" y="4660546"/>
            <a:ext cx="1080120" cy="1144718"/>
          </a:xfrm>
          <a:custGeom>
            <a:avLst/>
            <a:gdLst>
              <a:gd name="connsiteX0" fmla="*/ 269877 w 868967"/>
              <a:gd name="connsiteY0" fmla="*/ 204952 h 1104084"/>
              <a:gd name="connsiteX1" fmla="*/ 175284 w 868967"/>
              <a:gd name="connsiteY1" fmla="*/ 252248 h 1104084"/>
              <a:gd name="connsiteX2" fmla="*/ 143753 w 868967"/>
              <a:gd name="connsiteY2" fmla="*/ 283780 h 1104084"/>
              <a:gd name="connsiteX3" fmla="*/ 49160 w 868967"/>
              <a:gd name="connsiteY3" fmla="*/ 346842 h 1104084"/>
              <a:gd name="connsiteX4" fmla="*/ 33394 w 868967"/>
              <a:gd name="connsiteY4" fmla="*/ 646386 h 1104084"/>
              <a:gd name="connsiteX5" fmla="*/ 49160 w 868967"/>
              <a:gd name="connsiteY5" fmla="*/ 693683 h 1104084"/>
              <a:gd name="connsiteX6" fmla="*/ 112222 w 868967"/>
              <a:gd name="connsiteY6" fmla="*/ 788276 h 1104084"/>
              <a:gd name="connsiteX7" fmla="*/ 159518 w 868967"/>
              <a:gd name="connsiteY7" fmla="*/ 898635 h 1104084"/>
              <a:gd name="connsiteX8" fmla="*/ 206815 w 868967"/>
              <a:gd name="connsiteY8" fmla="*/ 914400 h 1104084"/>
              <a:gd name="connsiteX9" fmla="*/ 285643 w 868967"/>
              <a:gd name="connsiteY9" fmla="*/ 977462 h 1104084"/>
              <a:gd name="connsiteX10" fmla="*/ 474829 w 868967"/>
              <a:gd name="connsiteY10" fmla="*/ 1072055 h 1104084"/>
              <a:gd name="connsiteX11" fmla="*/ 522125 w 868967"/>
              <a:gd name="connsiteY11" fmla="*/ 1087821 h 1104084"/>
              <a:gd name="connsiteX12" fmla="*/ 569422 w 868967"/>
              <a:gd name="connsiteY12" fmla="*/ 1103586 h 1104084"/>
              <a:gd name="connsiteX13" fmla="*/ 711312 w 868967"/>
              <a:gd name="connsiteY13" fmla="*/ 1087821 h 1104084"/>
              <a:gd name="connsiteX14" fmla="*/ 742843 w 868967"/>
              <a:gd name="connsiteY14" fmla="*/ 1040524 h 1104084"/>
              <a:gd name="connsiteX15" fmla="*/ 774374 w 868967"/>
              <a:gd name="connsiteY15" fmla="*/ 945931 h 1104084"/>
              <a:gd name="connsiteX16" fmla="*/ 821670 w 868967"/>
              <a:gd name="connsiteY16" fmla="*/ 804042 h 1104084"/>
              <a:gd name="connsiteX17" fmla="*/ 837436 w 868967"/>
              <a:gd name="connsiteY17" fmla="*/ 756745 h 1104084"/>
              <a:gd name="connsiteX18" fmla="*/ 868967 w 868967"/>
              <a:gd name="connsiteY18" fmla="*/ 709448 h 1104084"/>
              <a:gd name="connsiteX19" fmla="*/ 821670 w 868967"/>
              <a:gd name="connsiteY19" fmla="*/ 441435 h 1104084"/>
              <a:gd name="connsiteX20" fmla="*/ 790139 w 868967"/>
              <a:gd name="connsiteY20" fmla="*/ 394138 h 1104084"/>
              <a:gd name="connsiteX21" fmla="*/ 774374 w 868967"/>
              <a:gd name="connsiteY21" fmla="*/ 346842 h 1104084"/>
              <a:gd name="connsiteX22" fmla="*/ 679780 w 868967"/>
              <a:gd name="connsiteY22" fmla="*/ 220717 h 1104084"/>
              <a:gd name="connsiteX23" fmla="*/ 648249 w 868967"/>
              <a:gd name="connsiteY23" fmla="*/ 173421 h 1104084"/>
              <a:gd name="connsiteX24" fmla="*/ 632484 w 868967"/>
              <a:gd name="connsiteY24" fmla="*/ 94593 h 1104084"/>
              <a:gd name="connsiteX25" fmla="*/ 600953 w 868967"/>
              <a:gd name="connsiteY25" fmla="*/ 0 h 1104084"/>
              <a:gd name="connsiteX26" fmla="*/ 490594 w 868967"/>
              <a:gd name="connsiteY26" fmla="*/ 15766 h 1104084"/>
              <a:gd name="connsiteX27" fmla="*/ 396001 w 868967"/>
              <a:gd name="connsiteY27" fmla="*/ 47297 h 1104084"/>
              <a:gd name="connsiteX28" fmla="*/ 332939 w 868967"/>
              <a:gd name="connsiteY28" fmla="*/ 110359 h 1104084"/>
              <a:gd name="connsiteX29" fmla="*/ 238346 w 868967"/>
              <a:gd name="connsiteY29" fmla="*/ 173421 h 1104084"/>
              <a:gd name="connsiteX30" fmla="*/ 206815 w 868967"/>
              <a:gd name="connsiteY30" fmla="*/ 236483 h 110408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632484 w 868967"/>
              <a:gd name="connsiteY24" fmla="*/ 87183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496646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360040 w 868967"/>
              <a:gd name="connsiteY25" fmla="*/ 208614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837436 w 936104"/>
              <a:gd name="connsiteY17" fmla="*/ 749335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04055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873697 w 936104"/>
              <a:gd name="connsiteY17" fmla="*/ 889717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936104" h="1096674">
                <a:moveTo>
                  <a:pt x="269877" y="197542"/>
                </a:moveTo>
                <a:cubicBezTo>
                  <a:pt x="219922" y="214193"/>
                  <a:pt x="218943" y="209910"/>
                  <a:pt x="175284" y="244838"/>
                </a:cubicBezTo>
                <a:cubicBezTo>
                  <a:pt x="163677" y="254124"/>
                  <a:pt x="155644" y="267451"/>
                  <a:pt x="143753" y="276370"/>
                </a:cubicBezTo>
                <a:cubicBezTo>
                  <a:pt x="113437" y="299107"/>
                  <a:pt x="49160" y="339432"/>
                  <a:pt x="49160" y="339432"/>
                </a:cubicBezTo>
                <a:cubicBezTo>
                  <a:pt x="0" y="486913"/>
                  <a:pt x="6755" y="425862"/>
                  <a:pt x="33394" y="638976"/>
                </a:cubicBezTo>
                <a:cubicBezTo>
                  <a:pt x="35455" y="655466"/>
                  <a:pt x="41089" y="671746"/>
                  <a:pt x="49160" y="686273"/>
                </a:cubicBezTo>
                <a:cubicBezTo>
                  <a:pt x="67564" y="719400"/>
                  <a:pt x="112222" y="780866"/>
                  <a:pt x="112222" y="780866"/>
                </a:cubicBezTo>
                <a:cubicBezTo>
                  <a:pt x="121689" y="818734"/>
                  <a:pt x="125495" y="864006"/>
                  <a:pt x="159518" y="891225"/>
                </a:cubicBezTo>
                <a:cubicBezTo>
                  <a:pt x="172495" y="901606"/>
                  <a:pt x="191049" y="901735"/>
                  <a:pt x="206815" y="906990"/>
                </a:cubicBezTo>
                <a:cubicBezTo>
                  <a:pt x="265076" y="994382"/>
                  <a:pt x="279408" y="883899"/>
                  <a:pt x="360039" y="928694"/>
                </a:cubicBezTo>
                <a:cubicBezTo>
                  <a:pt x="543419" y="1030571"/>
                  <a:pt x="290668" y="1003257"/>
                  <a:pt x="474829" y="1064645"/>
                </a:cubicBezTo>
                <a:lnTo>
                  <a:pt x="522125" y="1080411"/>
                </a:lnTo>
                <a:cubicBezTo>
                  <a:pt x="526996" y="1081755"/>
                  <a:pt x="582086" y="1075277"/>
                  <a:pt x="576063" y="1072710"/>
                </a:cubicBezTo>
                <a:cubicBezTo>
                  <a:pt x="623360" y="1067455"/>
                  <a:pt x="666589" y="1096674"/>
                  <a:pt x="711312" y="1080411"/>
                </a:cubicBezTo>
                <a:cubicBezTo>
                  <a:pt x="729119" y="1073936"/>
                  <a:pt x="735148" y="1050429"/>
                  <a:pt x="742843" y="1033114"/>
                </a:cubicBezTo>
                <a:cubicBezTo>
                  <a:pt x="756342" y="1002742"/>
                  <a:pt x="763864" y="970052"/>
                  <a:pt x="774374" y="938521"/>
                </a:cubicBezTo>
                <a:lnTo>
                  <a:pt x="936103" y="856686"/>
                </a:lnTo>
                <a:lnTo>
                  <a:pt x="873697" y="889717"/>
                </a:lnTo>
                <a:cubicBezTo>
                  <a:pt x="873697" y="841712"/>
                  <a:pt x="936104" y="730764"/>
                  <a:pt x="936104" y="682759"/>
                </a:cubicBezTo>
                <a:cubicBezTo>
                  <a:pt x="931085" y="627557"/>
                  <a:pt x="834097" y="631669"/>
                  <a:pt x="792088" y="568654"/>
                </a:cubicBezTo>
                <a:lnTo>
                  <a:pt x="720080" y="424638"/>
                </a:lnTo>
                <a:cubicBezTo>
                  <a:pt x="714825" y="408873"/>
                  <a:pt x="800158" y="583181"/>
                  <a:pt x="792088" y="568654"/>
                </a:cubicBezTo>
                <a:cubicBezTo>
                  <a:pt x="692082" y="388642"/>
                  <a:pt x="645649" y="511618"/>
                  <a:pt x="576064" y="424638"/>
                </a:cubicBezTo>
                <a:cubicBezTo>
                  <a:pt x="564227" y="409843"/>
                  <a:pt x="447359" y="422581"/>
                  <a:pt x="436849" y="406816"/>
                </a:cubicBezTo>
                <a:cubicBezTo>
                  <a:pt x="431594" y="380540"/>
                  <a:pt x="439098" y="234466"/>
                  <a:pt x="432048" y="208614"/>
                </a:cubicBezTo>
                <a:cubicBezTo>
                  <a:pt x="423303" y="176549"/>
                  <a:pt x="360040" y="208614"/>
                  <a:pt x="360040" y="208614"/>
                </a:cubicBezTo>
                <a:cubicBezTo>
                  <a:pt x="323254" y="213869"/>
                  <a:pt x="526802" y="0"/>
                  <a:pt x="490594" y="8356"/>
                </a:cubicBezTo>
                <a:cubicBezTo>
                  <a:pt x="458209" y="15830"/>
                  <a:pt x="396001" y="39887"/>
                  <a:pt x="396001" y="39887"/>
                </a:cubicBezTo>
                <a:cubicBezTo>
                  <a:pt x="369248" y="120147"/>
                  <a:pt x="318423" y="92653"/>
                  <a:pt x="249628" y="130873"/>
                </a:cubicBezTo>
                <a:cubicBezTo>
                  <a:pt x="216501" y="149277"/>
                  <a:pt x="238346" y="166011"/>
                  <a:pt x="238346" y="166011"/>
                </a:cubicBezTo>
                <a:cubicBezTo>
                  <a:pt x="220230" y="220358"/>
                  <a:pt x="234330" y="201556"/>
                  <a:pt x="206815" y="229073"/>
                </a:cubicBezTo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1403648" y="4293096"/>
            <a:ext cx="905899" cy="864096"/>
          </a:xfrm>
          <a:custGeom>
            <a:avLst/>
            <a:gdLst>
              <a:gd name="connsiteX0" fmla="*/ 365595 w 905899"/>
              <a:gd name="connsiteY0" fmla="*/ 0 h 772511"/>
              <a:gd name="connsiteX1" fmla="*/ 176409 w 905899"/>
              <a:gd name="connsiteY1" fmla="*/ 47297 h 772511"/>
              <a:gd name="connsiteX2" fmla="*/ 129112 w 905899"/>
              <a:gd name="connsiteY2" fmla="*/ 78828 h 772511"/>
              <a:gd name="connsiteX3" fmla="*/ 113347 w 905899"/>
              <a:gd name="connsiteY3" fmla="*/ 126124 h 772511"/>
              <a:gd name="connsiteX4" fmla="*/ 66050 w 905899"/>
              <a:gd name="connsiteY4" fmla="*/ 204952 h 772511"/>
              <a:gd name="connsiteX5" fmla="*/ 113347 w 905899"/>
              <a:gd name="connsiteY5" fmla="*/ 346842 h 772511"/>
              <a:gd name="connsiteX6" fmla="*/ 144878 w 905899"/>
              <a:gd name="connsiteY6" fmla="*/ 441435 h 772511"/>
              <a:gd name="connsiteX7" fmla="*/ 129112 w 905899"/>
              <a:gd name="connsiteY7" fmla="*/ 488731 h 772511"/>
              <a:gd name="connsiteX8" fmla="*/ 81816 w 905899"/>
              <a:gd name="connsiteY8" fmla="*/ 504497 h 772511"/>
              <a:gd name="connsiteX9" fmla="*/ 34519 w 905899"/>
              <a:gd name="connsiteY9" fmla="*/ 536028 h 772511"/>
              <a:gd name="connsiteX10" fmla="*/ 2988 w 905899"/>
              <a:gd name="connsiteY10" fmla="*/ 583324 h 772511"/>
              <a:gd name="connsiteX11" fmla="*/ 50285 w 905899"/>
              <a:gd name="connsiteY11" fmla="*/ 725214 h 772511"/>
              <a:gd name="connsiteX12" fmla="*/ 144878 w 905899"/>
              <a:gd name="connsiteY12" fmla="*/ 756745 h 772511"/>
              <a:gd name="connsiteX13" fmla="*/ 192174 w 905899"/>
              <a:gd name="connsiteY13" fmla="*/ 772511 h 772511"/>
              <a:gd name="connsiteX14" fmla="*/ 286767 w 905899"/>
              <a:gd name="connsiteY14" fmla="*/ 756745 h 772511"/>
              <a:gd name="connsiteX15" fmla="*/ 334064 w 905899"/>
              <a:gd name="connsiteY15" fmla="*/ 709449 h 772511"/>
              <a:gd name="connsiteX16" fmla="*/ 381361 w 905899"/>
              <a:gd name="connsiteY16" fmla="*/ 677918 h 772511"/>
              <a:gd name="connsiteX17" fmla="*/ 397126 w 905899"/>
              <a:gd name="connsiteY17" fmla="*/ 630621 h 772511"/>
              <a:gd name="connsiteX18" fmla="*/ 491719 w 905899"/>
              <a:gd name="connsiteY18" fmla="*/ 599090 h 772511"/>
              <a:gd name="connsiteX19" fmla="*/ 539016 w 905899"/>
              <a:gd name="connsiteY19" fmla="*/ 551793 h 772511"/>
              <a:gd name="connsiteX20" fmla="*/ 633609 w 905899"/>
              <a:gd name="connsiteY20" fmla="*/ 488731 h 772511"/>
              <a:gd name="connsiteX21" fmla="*/ 728202 w 905899"/>
              <a:gd name="connsiteY21" fmla="*/ 425669 h 772511"/>
              <a:gd name="connsiteX22" fmla="*/ 775498 w 905899"/>
              <a:gd name="connsiteY22" fmla="*/ 394138 h 772511"/>
              <a:gd name="connsiteX23" fmla="*/ 822795 w 905899"/>
              <a:gd name="connsiteY23" fmla="*/ 362607 h 772511"/>
              <a:gd name="connsiteX24" fmla="*/ 870092 w 905899"/>
              <a:gd name="connsiteY24" fmla="*/ 204952 h 772511"/>
              <a:gd name="connsiteX25" fmla="*/ 838561 w 905899"/>
              <a:gd name="connsiteY25" fmla="*/ 157656 h 772511"/>
              <a:gd name="connsiteX26" fmla="*/ 680905 w 905899"/>
              <a:gd name="connsiteY26" fmla="*/ 110359 h 772511"/>
              <a:gd name="connsiteX27" fmla="*/ 586312 w 905899"/>
              <a:gd name="connsiteY27" fmla="*/ 78828 h 772511"/>
              <a:gd name="connsiteX28" fmla="*/ 539016 w 905899"/>
              <a:gd name="connsiteY28" fmla="*/ 47297 h 772511"/>
              <a:gd name="connsiteX29" fmla="*/ 365595 w 905899"/>
              <a:gd name="connsiteY29" fmla="*/ 0 h 77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05899" h="772511">
                <a:moveTo>
                  <a:pt x="365595" y="0"/>
                </a:moveTo>
                <a:cubicBezTo>
                  <a:pt x="318313" y="7881"/>
                  <a:pt x="218048" y="19538"/>
                  <a:pt x="176409" y="47297"/>
                </a:cubicBezTo>
                <a:lnTo>
                  <a:pt x="129112" y="78828"/>
                </a:lnTo>
                <a:cubicBezTo>
                  <a:pt x="123857" y="94593"/>
                  <a:pt x="121897" y="111874"/>
                  <a:pt x="113347" y="126124"/>
                </a:cubicBezTo>
                <a:cubicBezTo>
                  <a:pt x="48422" y="234334"/>
                  <a:pt x="110714" y="70966"/>
                  <a:pt x="66050" y="204952"/>
                </a:cubicBezTo>
                <a:cubicBezTo>
                  <a:pt x="101553" y="417966"/>
                  <a:pt x="54232" y="213832"/>
                  <a:pt x="113347" y="346842"/>
                </a:cubicBezTo>
                <a:cubicBezTo>
                  <a:pt x="126846" y="377214"/>
                  <a:pt x="144878" y="441435"/>
                  <a:pt x="144878" y="441435"/>
                </a:cubicBezTo>
                <a:cubicBezTo>
                  <a:pt x="139623" y="457200"/>
                  <a:pt x="140863" y="476980"/>
                  <a:pt x="129112" y="488731"/>
                </a:cubicBezTo>
                <a:cubicBezTo>
                  <a:pt x="117361" y="500482"/>
                  <a:pt x="96680" y="497065"/>
                  <a:pt x="81816" y="504497"/>
                </a:cubicBezTo>
                <a:cubicBezTo>
                  <a:pt x="64869" y="512971"/>
                  <a:pt x="50285" y="525518"/>
                  <a:pt x="34519" y="536028"/>
                </a:cubicBezTo>
                <a:cubicBezTo>
                  <a:pt x="24009" y="551793"/>
                  <a:pt x="5080" y="564492"/>
                  <a:pt x="2988" y="583324"/>
                </a:cubicBezTo>
                <a:cubicBezTo>
                  <a:pt x="0" y="610219"/>
                  <a:pt x="13985" y="702527"/>
                  <a:pt x="50285" y="725214"/>
                </a:cubicBezTo>
                <a:cubicBezTo>
                  <a:pt x="78470" y="742829"/>
                  <a:pt x="113347" y="746235"/>
                  <a:pt x="144878" y="756745"/>
                </a:cubicBezTo>
                <a:lnTo>
                  <a:pt x="192174" y="772511"/>
                </a:lnTo>
                <a:cubicBezTo>
                  <a:pt x="223705" y="767256"/>
                  <a:pt x="257556" y="769728"/>
                  <a:pt x="286767" y="756745"/>
                </a:cubicBezTo>
                <a:cubicBezTo>
                  <a:pt x="307141" y="747690"/>
                  <a:pt x="316936" y="723722"/>
                  <a:pt x="334064" y="709449"/>
                </a:cubicBezTo>
                <a:cubicBezTo>
                  <a:pt x="348620" y="697319"/>
                  <a:pt x="365595" y="688428"/>
                  <a:pt x="381361" y="677918"/>
                </a:cubicBezTo>
                <a:cubicBezTo>
                  <a:pt x="386616" y="662152"/>
                  <a:pt x="383603" y="640280"/>
                  <a:pt x="397126" y="630621"/>
                </a:cubicBezTo>
                <a:cubicBezTo>
                  <a:pt x="424172" y="611302"/>
                  <a:pt x="491719" y="599090"/>
                  <a:pt x="491719" y="599090"/>
                </a:cubicBezTo>
                <a:cubicBezTo>
                  <a:pt x="507485" y="583324"/>
                  <a:pt x="521417" y="565481"/>
                  <a:pt x="539016" y="551793"/>
                </a:cubicBezTo>
                <a:cubicBezTo>
                  <a:pt x="568929" y="528527"/>
                  <a:pt x="602078" y="509752"/>
                  <a:pt x="633609" y="488731"/>
                </a:cubicBezTo>
                <a:lnTo>
                  <a:pt x="728202" y="425669"/>
                </a:lnTo>
                <a:lnTo>
                  <a:pt x="775498" y="394138"/>
                </a:lnTo>
                <a:lnTo>
                  <a:pt x="822795" y="362607"/>
                </a:lnTo>
                <a:cubicBezTo>
                  <a:pt x="878898" y="278452"/>
                  <a:pt x="905899" y="288502"/>
                  <a:pt x="870092" y="204952"/>
                </a:cubicBezTo>
                <a:cubicBezTo>
                  <a:pt x="862628" y="187536"/>
                  <a:pt x="854629" y="167698"/>
                  <a:pt x="838561" y="157656"/>
                </a:cubicBezTo>
                <a:cubicBezTo>
                  <a:pt x="804254" y="136214"/>
                  <a:pt x="723510" y="123140"/>
                  <a:pt x="680905" y="110359"/>
                </a:cubicBezTo>
                <a:cubicBezTo>
                  <a:pt x="649070" y="100809"/>
                  <a:pt x="586312" y="78828"/>
                  <a:pt x="586312" y="78828"/>
                </a:cubicBezTo>
                <a:cubicBezTo>
                  <a:pt x="570547" y="68318"/>
                  <a:pt x="556823" y="53772"/>
                  <a:pt x="539016" y="47297"/>
                </a:cubicBezTo>
                <a:cubicBezTo>
                  <a:pt x="434781" y="9393"/>
                  <a:pt x="427499" y="15766"/>
                  <a:pt x="365595" y="0"/>
                </a:cubicBezTo>
                <a:close/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004048" y="5229200"/>
            <a:ext cx="385906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С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РОКА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611560" y="836712"/>
            <a:ext cx="1584176" cy="1446550"/>
            <a:chOff x="611560" y="692696"/>
            <a:chExt cx="1584176" cy="1446550"/>
          </a:xfrm>
        </p:grpSpPr>
        <p:pic>
          <p:nvPicPr>
            <p:cNvPr id="24" name="Picture 13" descr="C:\Users\user\Desktop\Рисунок12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30000"/>
            </a:blip>
            <a:srcRect l="11707" t="7893"/>
            <a:stretch>
              <a:fillRect/>
            </a:stretch>
          </p:blipFill>
          <p:spPr bwMode="auto">
            <a:xfrm>
              <a:off x="1043608" y="828992"/>
              <a:ext cx="1152128" cy="1121248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</p:spPr>
        </p:pic>
        <p:sp>
          <p:nvSpPr>
            <p:cNvPr id="12" name="Прямоугольник 11"/>
            <p:cNvSpPr/>
            <p:nvPr/>
          </p:nvSpPr>
          <p:spPr>
            <a:xfrm>
              <a:off x="611560" y="692696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А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pic>
        <p:nvPicPr>
          <p:cNvPr id="26" name="Picture 15">
            <a:hlinkClick r:id="rId7" action="ppaction://hlinksldjump" tooltip="СОРОКА"/>
          </p:cNvPr>
          <p:cNvPicPr>
            <a:picLocks noChangeAspect="1" noChangeArrowheads="1"/>
          </p:cNvPicPr>
          <p:nvPr/>
        </p:nvPicPr>
        <p:blipFill>
          <a:blip r:embed="rId8" cstate="print"/>
          <a:srcRect l="30990" t="13234" r="20523" b="22084"/>
          <a:stretch>
            <a:fillRect/>
          </a:stretch>
        </p:blipFill>
        <p:spPr bwMode="auto">
          <a:xfrm>
            <a:off x="2555776" y="188640"/>
            <a:ext cx="6360708" cy="4824536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grpSp>
        <p:nvGrpSpPr>
          <p:cNvPr id="27" name="Группа 26"/>
          <p:cNvGrpSpPr/>
          <p:nvPr/>
        </p:nvGrpSpPr>
        <p:grpSpPr>
          <a:xfrm>
            <a:off x="395536" y="2204864"/>
            <a:ext cx="1368152" cy="1662574"/>
            <a:chOff x="611560" y="2204864"/>
            <a:chExt cx="1368152" cy="1662574"/>
          </a:xfrm>
        </p:grpSpPr>
        <p:pic>
          <p:nvPicPr>
            <p:cNvPr id="23" name="Picture 12" descr="C:\Users\user\Desktop\Рисунок11.jp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40000"/>
            </a:blip>
            <a:srcRect l="2273" t="14416" r="20454" b="4718"/>
            <a:stretch>
              <a:fillRect/>
            </a:stretch>
          </p:blipFill>
          <p:spPr bwMode="auto">
            <a:xfrm>
              <a:off x="1115616" y="2204864"/>
              <a:ext cx="864096" cy="1283006"/>
            </a:xfrm>
            <a:prstGeom prst="rect">
              <a:avLst/>
            </a:prstGeom>
            <a:noFill/>
          </p:spPr>
        </p:pic>
        <p:sp>
          <p:nvSpPr>
            <p:cNvPr id="25" name="Овал 24"/>
            <p:cNvSpPr/>
            <p:nvPr/>
          </p:nvSpPr>
          <p:spPr>
            <a:xfrm rot="1717429">
              <a:off x="955597" y="3008033"/>
              <a:ext cx="434834" cy="344750"/>
            </a:xfrm>
            <a:prstGeom prst="ellipse">
              <a:avLst/>
            </a:prstGeom>
            <a:blipFill dpi="0" rotWithShape="1">
              <a:blip r:embed="rId5" cstate="print">
                <a:alphaModFix amt="90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11560" y="2420888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cap="none" spc="0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О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pic>
        <p:nvPicPr>
          <p:cNvPr id="30" name="Picture 11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 l="30798" t="12546" r="20518" b="22278"/>
          <a:stretch>
            <a:fillRect/>
          </a:stretch>
        </p:blipFill>
        <p:spPr bwMode="auto">
          <a:xfrm>
            <a:off x="2555776" y="188640"/>
            <a:ext cx="6408712" cy="4823762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20" name="Управляющая кнопка: домой 19">
            <a:hlinkClick r:id="" action="ppaction://hlinkshowjump?jump=endshow" highlightClick="1"/>
          </p:cNvPr>
          <p:cNvSpPr/>
          <p:nvPr/>
        </p:nvSpPr>
        <p:spPr>
          <a:xfrm>
            <a:off x="0" y="0"/>
            <a:ext cx="682376" cy="64807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9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0" descr="&amp;Pcy;&amp;rcy;&amp;icy;&amp;lcy;&amp;iecy;&amp;zhcy;&amp;ncy;&amp;ycy;&amp;iecy; &amp;kcy;&amp;ocy;&amp;zcy;&amp;lcy;&amp;yacy;&amp;tcy;&amp;acy; (&amp;rcy;&amp;icy;&amp;scy;. &amp;Scy;&amp;ucy;&amp;tcy;&amp;iecy;&amp;iecy;&amp;vcy;&amp;acy;) - &amp;Scy;&amp;tcy;&amp;iecy;&amp;lcy;&amp;softcy;&amp;mcy;&amp;acy;&amp;khcy; &amp;Mcy;&amp;icy;&amp;khcy;&amp;acy;&amp;jcy;&amp;lcy;&amp;ocy; - &amp;Scy;&amp;kcy;&amp;acy;&amp;chcy;&amp;acy;&amp;tcy;&amp;softcy; &amp;bcy;&amp;iecy;&amp;scy;&amp;pcy;&amp;lcy;&amp;acy;&amp;tcy;&amp;ncy;&amp;ocy; &amp;kcy;&amp;ncy;&amp;icy;&amp;gcy;&amp;ucy;, &amp;CHcy;&amp;icy;&amp;tcy;&amp;acy;&amp;tcy;&amp;softcy; &amp;ocy;&amp;ncy;&amp;lcy;&amp;acy;&amp;jcy;&amp;ncy;, fb2 txt html, &amp;Scy;&amp;tcy;&amp;rcy;&amp;acy;&amp;ncy;&amp;icy;&amp;tscy;&amp;acy; 1 - LikeBo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251520" y="4653136"/>
            <a:ext cx="4211960" cy="2395891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27863" t="11610" r="18454" b="16532"/>
          <a:stretch>
            <a:fillRect/>
          </a:stretch>
        </p:blipFill>
        <p:spPr bwMode="auto">
          <a:xfrm>
            <a:off x="2555776" y="188640"/>
            <a:ext cx="6315004" cy="4752528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4" name="Багетная рамка 13"/>
          <p:cNvSpPr/>
          <p:nvPr/>
        </p:nvSpPr>
        <p:spPr>
          <a:xfrm>
            <a:off x="4716016" y="5229200"/>
            <a:ext cx="4176464" cy="115212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860032" y="5301208"/>
            <a:ext cx="38884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С</a:t>
            </a:r>
            <a:r>
              <a:rPr lang="ru-RU" sz="60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…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ЛОВЕЙ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35" name="Picture 4" descr="http://www.hellmedia.ru/Forum/Mult/SSSR/Leopold/Leo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51552"/>
            <a:ext cx="2736304" cy="2606448"/>
          </a:xfrm>
          <a:prstGeom prst="rect">
            <a:avLst/>
          </a:prstGeom>
          <a:noFill/>
        </p:spPr>
      </p:pic>
      <p:sp>
        <p:nvSpPr>
          <p:cNvPr id="38" name="Полилиния 37"/>
          <p:cNvSpPr/>
          <p:nvPr/>
        </p:nvSpPr>
        <p:spPr>
          <a:xfrm>
            <a:off x="1979712" y="4660546"/>
            <a:ext cx="1080120" cy="1144718"/>
          </a:xfrm>
          <a:custGeom>
            <a:avLst/>
            <a:gdLst>
              <a:gd name="connsiteX0" fmla="*/ 269877 w 868967"/>
              <a:gd name="connsiteY0" fmla="*/ 204952 h 1104084"/>
              <a:gd name="connsiteX1" fmla="*/ 175284 w 868967"/>
              <a:gd name="connsiteY1" fmla="*/ 252248 h 1104084"/>
              <a:gd name="connsiteX2" fmla="*/ 143753 w 868967"/>
              <a:gd name="connsiteY2" fmla="*/ 283780 h 1104084"/>
              <a:gd name="connsiteX3" fmla="*/ 49160 w 868967"/>
              <a:gd name="connsiteY3" fmla="*/ 346842 h 1104084"/>
              <a:gd name="connsiteX4" fmla="*/ 33394 w 868967"/>
              <a:gd name="connsiteY4" fmla="*/ 646386 h 1104084"/>
              <a:gd name="connsiteX5" fmla="*/ 49160 w 868967"/>
              <a:gd name="connsiteY5" fmla="*/ 693683 h 1104084"/>
              <a:gd name="connsiteX6" fmla="*/ 112222 w 868967"/>
              <a:gd name="connsiteY6" fmla="*/ 788276 h 1104084"/>
              <a:gd name="connsiteX7" fmla="*/ 159518 w 868967"/>
              <a:gd name="connsiteY7" fmla="*/ 898635 h 1104084"/>
              <a:gd name="connsiteX8" fmla="*/ 206815 w 868967"/>
              <a:gd name="connsiteY8" fmla="*/ 914400 h 1104084"/>
              <a:gd name="connsiteX9" fmla="*/ 285643 w 868967"/>
              <a:gd name="connsiteY9" fmla="*/ 977462 h 1104084"/>
              <a:gd name="connsiteX10" fmla="*/ 474829 w 868967"/>
              <a:gd name="connsiteY10" fmla="*/ 1072055 h 1104084"/>
              <a:gd name="connsiteX11" fmla="*/ 522125 w 868967"/>
              <a:gd name="connsiteY11" fmla="*/ 1087821 h 1104084"/>
              <a:gd name="connsiteX12" fmla="*/ 569422 w 868967"/>
              <a:gd name="connsiteY12" fmla="*/ 1103586 h 1104084"/>
              <a:gd name="connsiteX13" fmla="*/ 711312 w 868967"/>
              <a:gd name="connsiteY13" fmla="*/ 1087821 h 1104084"/>
              <a:gd name="connsiteX14" fmla="*/ 742843 w 868967"/>
              <a:gd name="connsiteY14" fmla="*/ 1040524 h 1104084"/>
              <a:gd name="connsiteX15" fmla="*/ 774374 w 868967"/>
              <a:gd name="connsiteY15" fmla="*/ 945931 h 1104084"/>
              <a:gd name="connsiteX16" fmla="*/ 821670 w 868967"/>
              <a:gd name="connsiteY16" fmla="*/ 804042 h 1104084"/>
              <a:gd name="connsiteX17" fmla="*/ 837436 w 868967"/>
              <a:gd name="connsiteY17" fmla="*/ 756745 h 1104084"/>
              <a:gd name="connsiteX18" fmla="*/ 868967 w 868967"/>
              <a:gd name="connsiteY18" fmla="*/ 709448 h 1104084"/>
              <a:gd name="connsiteX19" fmla="*/ 821670 w 868967"/>
              <a:gd name="connsiteY19" fmla="*/ 441435 h 1104084"/>
              <a:gd name="connsiteX20" fmla="*/ 790139 w 868967"/>
              <a:gd name="connsiteY20" fmla="*/ 394138 h 1104084"/>
              <a:gd name="connsiteX21" fmla="*/ 774374 w 868967"/>
              <a:gd name="connsiteY21" fmla="*/ 346842 h 1104084"/>
              <a:gd name="connsiteX22" fmla="*/ 679780 w 868967"/>
              <a:gd name="connsiteY22" fmla="*/ 220717 h 1104084"/>
              <a:gd name="connsiteX23" fmla="*/ 648249 w 868967"/>
              <a:gd name="connsiteY23" fmla="*/ 173421 h 1104084"/>
              <a:gd name="connsiteX24" fmla="*/ 632484 w 868967"/>
              <a:gd name="connsiteY24" fmla="*/ 94593 h 1104084"/>
              <a:gd name="connsiteX25" fmla="*/ 600953 w 868967"/>
              <a:gd name="connsiteY25" fmla="*/ 0 h 1104084"/>
              <a:gd name="connsiteX26" fmla="*/ 490594 w 868967"/>
              <a:gd name="connsiteY26" fmla="*/ 15766 h 1104084"/>
              <a:gd name="connsiteX27" fmla="*/ 396001 w 868967"/>
              <a:gd name="connsiteY27" fmla="*/ 47297 h 1104084"/>
              <a:gd name="connsiteX28" fmla="*/ 332939 w 868967"/>
              <a:gd name="connsiteY28" fmla="*/ 110359 h 1104084"/>
              <a:gd name="connsiteX29" fmla="*/ 238346 w 868967"/>
              <a:gd name="connsiteY29" fmla="*/ 173421 h 1104084"/>
              <a:gd name="connsiteX30" fmla="*/ 206815 w 868967"/>
              <a:gd name="connsiteY30" fmla="*/ 236483 h 110408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632484 w 868967"/>
              <a:gd name="connsiteY24" fmla="*/ 87183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496646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360040 w 868967"/>
              <a:gd name="connsiteY25" fmla="*/ 208614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837436 w 936104"/>
              <a:gd name="connsiteY17" fmla="*/ 749335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04055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873697 w 936104"/>
              <a:gd name="connsiteY17" fmla="*/ 889717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936104" h="1096674">
                <a:moveTo>
                  <a:pt x="269877" y="197542"/>
                </a:moveTo>
                <a:cubicBezTo>
                  <a:pt x="219922" y="214193"/>
                  <a:pt x="218943" y="209910"/>
                  <a:pt x="175284" y="244838"/>
                </a:cubicBezTo>
                <a:cubicBezTo>
                  <a:pt x="163677" y="254124"/>
                  <a:pt x="155644" y="267451"/>
                  <a:pt x="143753" y="276370"/>
                </a:cubicBezTo>
                <a:cubicBezTo>
                  <a:pt x="113437" y="299107"/>
                  <a:pt x="49160" y="339432"/>
                  <a:pt x="49160" y="339432"/>
                </a:cubicBezTo>
                <a:cubicBezTo>
                  <a:pt x="0" y="486913"/>
                  <a:pt x="6755" y="425862"/>
                  <a:pt x="33394" y="638976"/>
                </a:cubicBezTo>
                <a:cubicBezTo>
                  <a:pt x="35455" y="655466"/>
                  <a:pt x="41089" y="671746"/>
                  <a:pt x="49160" y="686273"/>
                </a:cubicBezTo>
                <a:cubicBezTo>
                  <a:pt x="67564" y="719400"/>
                  <a:pt x="112222" y="780866"/>
                  <a:pt x="112222" y="780866"/>
                </a:cubicBezTo>
                <a:cubicBezTo>
                  <a:pt x="121689" y="818734"/>
                  <a:pt x="125495" y="864006"/>
                  <a:pt x="159518" y="891225"/>
                </a:cubicBezTo>
                <a:cubicBezTo>
                  <a:pt x="172495" y="901606"/>
                  <a:pt x="191049" y="901735"/>
                  <a:pt x="206815" y="906990"/>
                </a:cubicBezTo>
                <a:cubicBezTo>
                  <a:pt x="265076" y="994382"/>
                  <a:pt x="279408" y="883899"/>
                  <a:pt x="360039" y="928694"/>
                </a:cubicBezTo>
                <a:cubicBezTo>
                  <a:pt x="543419" y="1030571"/>
                  <a:pt x="290668" y="1003257"/>
                  <a:pt x="474829" y="1064645"/>
                </a:cubicBezTo>
                <a:lnTo>
                  <a:pt x="522125" y="1080411"/>
                </a:lnTo>
                <a:cubicBezTo>
                  <a:pt x="526996" y="1081755"/>
                  <a:pt x="582086" y="1075277"/>
                  <a:pt x="576063" y="1072710"/>
                </a:cubicBezTo>
                <a:cubicBezTo>
                  <a:pt x="623360" y="1067455"/>
                  <a:pt x="666589" y="1096674"/>
                  <a:pt x="711312" y="1080411"/>
                </a:cubicBezTo>
                <a:cubicBezTo>
                  <a:pt x="729119" y="1073936"/>
                  <a:pt x="735148" y="1050429"/>
                  <a:pt x="742843" y="1033114"/>
                </a:cubicBezTo>
                <a:cubicBezTo>
                  <a:pt x="756342" y="1002742"/>
                  <a:pt x="763864" y="970052"/>
                  <a:pt x="774374" y="938521"/>
                </a:cubicBezTo>
                <a:lnTo>
                  <a:pt x="936103" y="856686"/>
                </a:lnTo>
                <a:lnTo>
                  <a:pt x="873697" y="889717"/>
                </a:lnTo>
                <a:cubicBezTo>
                  <a:pt x="873697" y="841712"/>
                  <a:pt x="936104" y="730764"/>
                  <a:pt x="936104" y="682759"/>
                </a:cubicBezTo>
                <a:cubicBezTo>
                  <a:pt x="931085" y="627557"/>
                  <a:pt x="834097" y="631669"/>
                  <a:pt x="792088" y="568654"/>
                </a:cubicBezTo>
                <a:lnTo>
                  <a:pt x="720080" y="424638"/>
                </a:lnTo>
                <a:cubicBezTo>
                  <a:pt x="714825" y="408873"/>
                  <a:pt x="800158" y="583181"/>
                  <a:pt x="792088" y="568654"/>
                </a:cubicBezTo>
                <a:cubicBezTo>
                  <a:pt x="692082" y="388642"/>
                  <a:pt x="645649" y="511618"/>
                  <a:pt x="576064" y="424638"/>
                </a:cubicBezTo>
                <a:cubicBezTo>
                  <a:pt x="564227" y="409843"/>
                  <a:pt x="447359" y="422581"/>
                  <a:pt x="436849" y="406816"/>
                </a:cubicBezTo>
                <a:cubicBezTo>
                  <a:pt x="431594" y="380540"/>
                  <a:pt x="439098" y="234466"/>
                  <a:pt x="432048" y="208614"/>
                </a:cubicBezTo>
                <a:cubicBezTo>
                  <a:pt x="423303" y="176549"/>
                  <a:pt x="360040" y="208614"/>
                  <a:pt x="360040" y="208614"/>
                </a:cubicBezTo>
                <a:cubicBezTo>
                  <a:pt x="323254" y="213869"/>
                  <a:pt x="526802" y="0"/>
                  <a:pt x="490594" y="8356"/>
                </a:cubicBezTo>
                <a:cubicBezTo>
                  <a:pt x="458209" y="15830"/>
                  <a:pt x="396001" y="39887"/>
                  <a:pt x="396001" y="39887"/>
                </a:cubicBezTo>
                <a:cubicBezTo>
                  <a:pt x="369248" y="120147"/>
                  <a:pt x="318423" y="92653"/>
                  <a:pt x="249628" y="130873"/>
                </a:cubicBezTo>
                <a:cubicBezTo>
                  <a:pt x="216501" y="149277"/>
                  <a:pt x="238346" y="166011"/>
                  <a:pt x="238346" y="166011"/>
                </a:cubicBezTo>
                <a:cubicBezTo>
                  <a:pt x="220230" y="220358"/>
                  <a:pt x="234330" y="201556"/>
                  <a:pt x="206815" y="229073"/>
                </a:cubicBezTo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1403648" y="4293096"/>
            <a:ext cx="905899" cy="864096"/>
          </a:xfrm>
          <a:custGeom>
            <a:avLst/>
            <a:gdLst>
              <a:gd name="connsiteX0" fmla="*/ 365595 w 905899"/>
              <a:gd name="connsiteY0" fmla="*/ 0 h 772511"/>
              <a:gd name="connsiteX1" fmla="*/ 176409 w 905899"/>
              <a:gd name="connsiteY1" fmla="*/ 47297 h 772511"/>
              <a:gd name="connsiteX2" fmla="*/ 129112 w 905899"/>
              <a:gd name="connsiteY2" fmla="*/ 78828 h 772511"/>
              <a:gd name="connsiteX3" fmla="*/ 113347 w 905899"/>
              <a:gd name="connsiteY3" fmla="*/ 126124 h 772511"/>
              <a:gd name="connsiteX4" fmla="*/ 66050 w 905899"/>
              <a:gd name="connsiteY4" fmla="*/ 204952 h 772511"/>
              <a:gd name="connsiteX5" fmla="*/ 113347 w 905899"/>
              <a:gd name="connsiteY5" fmla="*/ 346842 h 772511"/>
              <a:gd name="connsiteX6" fmla="*/ 144878 w 905899"/>
              <a:gd name="connsiteY6" fmla="*/ 441435 h 772511"/>
              <a:gd name="connsiteX7" fmla="*/ 129112 w 905899"/>
              <a:gd name="connsiteY7" fmla="*/ 488731 h 772511"/>
              <a:gd name="connsiteX8" fmla="*/ 81816 w 905899"/>
              <a:gd name="connsiteY8" fmla="*/ 504497 h 772511"/>
              <a:gd name="connsiteX9" fmla="*/ 34519 w 905899"/>
              <a:gd name="connsiteY9" fmla="*/ 536028 h 772511"/>
              <a:gd name="connsiteX10" fmla="*/ 2988 w 905899"/>
              <a:gd name="connsiteY10" fmla="*/ 583324 h 772511"/>
              <a:gd name="connsiteX11" fmla="*/ 50285 w 905899"/>
              <a:gd name="connsiteY11" fmla="*/ 725214 h 772511"/>
              <a:gd name="connsiteX12" fmla="*/ 144878 w 905899"/>
              <a:gd name="connsiteY12" fmla="*/ 756745 h 772511"/>
              <a:gd name="connsiteX13" fmla="*/ 192174 w 905899"/>
              <a:gd name="connsiteY13" fmla="*/ 772511 h 772511"/>
              <a:gd name="connsiteX14" fmla="*/ 286767 w 905899"/>
              <a:gd name="connsiteY14" fmla="*/ 756745 h 772511"/>
              <a:gd name="connsiteX15" fmla="*/ 334064 w 905899"/>
              <a:gd name="connsiteY15" fmla="*/ 709449 h 772511"/>
              <a:gd name="connsiteX16" fmla="*/ 381361 w 905899"/>
              <a:gd name="connsiteY16" fmla="*/ 677918 h 772511"/>
              <a:gd name="connsiteX17" fmla="*/ 397126 w 905899"/>
              <a:gd name="connsiteY17" fmla="*/ 630621 h 772511"/>
              <a:gd name="connsiteX18" fmla="*/ 491719 w 905899"/>
              <a:gd name="connsiteY18" fmla="*/ 599090 h 772511"/>
              <a:gd name="connsiteX19" fmla="*/ 539016 w 905899"/>
              <a:gd name="connsiteY19" fmla="*/ 551793 h 772511"/>
              <a:gd name="connsiteX20" fmla="*/ 633609 w 905899"/>
              <a:gd name="connsiteY20" fmla="*/ 488731 h 772511"/>
              <a:gd name="connsiteX21" fmla="*/ 728202 w 905899"/>
              <a:gd name="connsiteY21" fmla="*/ 425669 h 772511"/>
              <a:gd name="connsiteX22" fmla="*/ 775498 w 905899"/>
              <a:gd name="connsiteY22" fmla="*/ 394138 h 772511"/>
              <a:gd name="connsiteX23" fmla="*/ 822795 w 905899"/>
              <a:gd name="connsiteY23" fmla="*/ 362607 h 772511"/>
              <a:gd name="connsiteX24" fmla="*/ 870092 w 905899"/>
              <a:gd name="connsiteY24" fmla="*/ 204952 h 772511"/>
              <a:gd name="connsiteX25" fmla="*/ 838561 w 905899"/>
              <a:gd name="connsiteY25" fmla="*/ 157656 h 772511"/>
              <a:gd name="connsiteX26" fmla="*/ 680905 w 905899"/>
              <a:gd name="connsiteY26" fmla="*/ 110359 h 772511"/>
              <a:gd name="connsiteX27" fmla="*/ 586312 w 905899"/>
              <a:gd name="connsiteY27" fmla="*/ 78828 h 772511"/>
              <a:gd name="connsiteX28" fmla="*/ 539016 w 905899"/>
              <a:gd name="connsiteY28" fmla="*/ 47297 h 772511"/>
              <a:gd name="connsiteX29" fmla="*/ 365595 w 905899"/>
              <a:gd name="connsiteY29" fmla="*/ 0 h 77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05899" h="772511">
                <a:moveTo>
                  <a:pt x="365595" y="0"/>
                </a:moveTo>
                <a:cubicBezTo>
                  <a:pt x="318313" y="7881"/>
                  <a:pt x="218048" y="19538"/>
                  <a:pt x="176409" y="47297"/>
                </a:cubicBezTo>
                <a:lnTo>
                  <a:pt x="129112" y="78828"/>
                </a:lnTo>
                <a:cubicBezTo>
                  <a:pt x="123857" y="94593"/>
                  <a:pt x="121897" y="111874"/>
                  <a:pt x="113347" y="126124"/>
                </a:cubicBezTo>
                <a:cubicBezTo>
                  <a:pt x="48422" y="234334"/>
                  <a:pt x="110714" y="70966"/>
                  <a:pt x="66050" y="204952"/>
                </a:cubicBezTo>
                <a:cubicBezTo>
                  <a:pt x="101553" y="417966"/>
                  <a:pt x="54232" y="213832"/>
                  <a:pt x="113347" y="346842"/>
                </a:cubicBezTo>
                <a:cubicBezTo>
                  <a:pt x="126846" y="377214"/>
                  <a:pt x="144878" y="441435"/>
                  <a:pt x="144878" y="441435"/>
                </a:cubicBezTo>
                <a:cubicBezTo>
                  <a:pt x="139623" y="457200"/>
                  <a:pt x="140863" y="476980"/>
                  <a:pt x="129112" y="488731"/>
                </a:cubicBezTo>
                <a:cubicBezTo>
                  <a:pt x="117361" y="500482"/>
                  <a:pt x="96680" y="497065"/>
                  <a:pt x="81816" y="504497"/>
                </a:cubicBezTo>
                <a:cubicBezTo>
                  <a:pt x="64869" y="512971"/>
                  <a:pt x="50285" y="525518"/>
                  <a:pt x="34519" y="536028"/>
                </a:cubicBezTo>
                <a:cubicBezTo>
                  <a:pt x="24009" y="551793"/>
                  <a:pt x="5080" y="564492"/>
                  <a:pt x="2988" y="583324"/>
                </a:cubicBezTo>
                <a:cubicBezTo>
                  <a:pt x="0" y="610219"/>
                  <a:pt x="13985" y="702527"/>
                  <a:pt x="50285" y="725214"/>
                </a:cubicBezTo>
                <a:cubicBezTo>
                  <a:pt x="78470" y="742829"/>
                  <a:pt x="113347" y="746235"/>
                  <a:pt x="144878" y="756745"/>
                </a:cubicBezTo>
                <a:lnTo>
                  <a:pt x="192174" y="772511"/>
                </a:lnTo>
                <a:cubicBezTo>
                  <a:pt x="223705" y="767256"/>
                  <a:pt x="257556" y="769728"/>
                  <a:pt x="286767" y="756745"/>
                </a:cubicBezTo>
                <a:cubicBezTo>
                  <a:pt x="307141" y="747690"/>
                  <a:pt x="316936" y="723722"/>
                  <a:pt x="334064" y="709449"/>
                </a:cubicBezTo>
                <a:cubicBezTo>
                  <a:pt x="348620" y="697319"/>
                  <a:pt x="365595" y="688428"/>
                  <a:pt x="381361" y="677918"/>
                </a:cubicBezTo>
                <a:cubicBezTo>
                  <a:pt x="386616" y="662152"/>
                  <a:pt x="383603" y="640280"/>
                  <a:pt x="397126" y="630621"/>
                </a:cubicBezTo>
                <a:cubicBezTo>
                  <a:pt x="424172" y="611302"/>
                  <a:pt x="491719" y="599090"/>
                  <a:pt x="491719" y="599090"/>
                </a:cubicBezTo>
                <a:cubicBezTo>
                  <a:pt x="507485" y="583324"/>
                  <a:pt x="521417" y="565481"/>
                  <a:pt x="539016" y="551793"/>
                </a:cubicBezTo>
                <a:cubicBezTo>
                  <a:pt x="568929" y="528527"/>
                  <a:pt x="602078" y="509752"/>
                  <a:pt x="633609" y="488731"/>
                </a:cubicBezTo>
                <a:lnTo>
                  <a:pt x="728202" y="425669"/>
                </a:lnTo>
                <a:lnTo>
                  <a:pt x="775498" y="394138"/>
                </a:lnTo>
                <a:lnTo>
                  <a:pt x="822795" y="362607"/>
                </a:lnTo>
                <a:cubicBezTo>
                  <a:pt x="878898" y="278452"/>
                  <a:pt x="905899" y="288502"/>
                  <a:pt x="870092" y="204952"/>
                </a:cubicBezTo>
                <a:cubicBezTo>
                  <a:pt x="862628" y="187536"/>
                  <a:pt x="854629" y="167698"/>
                  <a:pt x="838561" y="157656"/>
                </a:cubicBezTo>
                <a:cubicBezTo>
                  <a:pt x="804254" y="136214"/>
                  <a:pt x="723510" y="123140"/>
                  <a:pt x="680905" y="110359"/>
                </a:cubicBezTo>
                <a:cubicBezTo>
                  <a:pt x="649070" y="100809"/>
                  <a:pt x="586312" y="78828"/>
                  <a:pt x="586312" y="78828"/>
                </a:cubicBezTo>
                <a:cubicBezTo>
                  <a:pt x="570547" y="68318"/>
                  <a:pt x="556823" y="53772"/>
                  <a:pt x="539016" y="47297"/>
                </a:cubicBezTo>
                <a:cubicBezTo>
                  <a:pt x="434781" y="9393"/>
                  <a:pt x="427499" y="15766"/>
                  <a:pt x="365595" y="0"/>
                </a:cubicBezTo>
                <a:close/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788024" y="5301208"/>
            <a:ext cx="396044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С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ЛОВЕЙ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30" name="Picture 11"/>
          <p:cNvPicPr>
            <a:picLocks noChangeAspect="1" noChangeArrowheads="1"/>
          </p:cNvPicPr>
          <p:nvPr/>
        </p:nvPicPr>
        <p:blipFill>
          <a:blip r:embed="rId6" cstate="print"/>
          <a:srcRect l="30798" t="12546" r="20518" b="22278"/>
          <a:stretch>
            <a:fillRect/>
          </a:stretch>
        </p:blipFill>
        <p:spPr bwMode="auto">
          <a:xfrm>
            <a:off x="2555776" y="188640"/>
            <a:ext cx="6336704" cy="4823762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20" name="Picture 1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 l="30942" t="13289" r="20819" b="22921"/>
          <a:stretch>
            <a:fillRect/>
          </a:stretch>
        </p:blipFill>
        <p:spPr bwMode="auto">
          <a:xfrm>
            <a:off x="2555776" y="188640"/>
            <a:ext cx="6295557" cy="4752528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grpSp>
        <p:nvGrpSpPr>
          <p:cNvPr id="29" name="Группа 28"/>
          <p:cNvGrpSpPr/>
          <p:nvPr/>
        </p:nvGrpSpPr>
        <p:grpSpPr>
          <a:xfrm>
            <a:off x="611560" y="980728"/>
            <a:ext cx="1512168" cy="1446550"/>
            <a:chOff x="611560" y="692696"/>
            <a:chExt cx="1512168" cy="1446550"/>
          </a:xfrm>
        </p:grpSpPr>
        <p:pic>
          <p:nvPicPr>
            <p:cNvPr id="21" name="Picture 14" descr="C:\Users\user\Desktop\Рисунок13.jp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20000"/>
            </a:blip>
            <a:srcRect l="15156" r="28551"/>
            <a:stretch>
              <a:fillRect/>
            </a:stretch>
          </p:blipFill>
          <p:spPr bwMode="auto">
            <a:xfrm>
              <a:off x="1187624" y="758080"/>
              <a:ext cx="936104" cy="1374776"/>
            </a:xfrm>
            <a:prstGeom prst="rect">
              <a:avLst/>
            </a:prstGeom>
            <a:noFill/>
          </p:spPr>
        </p:pic>
        <p:sp>
          <p:nvSpPr>
            <p:cNvPr id="12" name="Прямоугольник 11"/>
            <p:cNvSpPr/>
            <p:nvPr/>
          </p:nvSpPr>
          <p:spPr>
            <a:xfrm>
              <a:off x="611560" y="692696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А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11560" y="2204864"/>
            <a:ext cx="1728192" cy="1446550"/>
            <a:chOff x="539552" y="2420888"/>
            <a:chExt cx="1728192" cy="1446550"/>
          </a:xfrm>
        </p:grpSpPr>
        <p:pic>
          <p:nvPicPr>
            <p:cNvPr id="22" name="Picture 26" descr="C:\Users\user\Desktop\Рисунок24.jp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40000"/>
            </a:blip>
            <a:srcRect l="6629" r="13824"/>
            <a:stretch>
              <a:fillRect/>
            </a:stretch>
          </p:blipFill>
          <p:spPr bwMode="auto">
            <a:xfrm>
              <a:off x="539552" y="2488314"/>
              <a:ext cx="1368152" cy="1324637"/>
            </a:xfrm>
            <a:prstGeom prst="snip2SameRect">
              <a:avLst>
                <a:gd name="adj1" fmla="val 50000"/>
                <a:gd name="adj2" fmla="val 0"/>
              </a:avLst>
            </a:prstGeom>
            <a:noFill/>
          </p:spPr>
        </p:pic>
        <p:grpSp>
          <p:nvGrpSpPr>
            <p:cNvPr id="3" name="Группа 26"/>
            <p:cNvGrpSpPr/>
            <p:nvPr/>
          </p:nvGrpSpPr>
          <p:grpSpPr>
            <a:xfrm>
              <a:off x="1187624" y="2420888"/>
              <a:ext cx="1080120" cy="1446550"/>
              <a:chOff x="611560" y="2420888"/>
              <a:chExt cx="1080120" cy="1446550"/>
            </a:xfrm>
          </p:grpSpPr>
          <p:sp>
            <p:nvSpPr>
              <p:cNvPr id="25" name="Овал 24"/>
              <p:cNvSpPr/>
              <p:nvPr/>
            </p:nvSpPr>
            <p:spPr>
              <a:xfrm rot="1717429">
                <a:off x="955597" y="3008033"/>
                <a:ext cx="434834" cy="344750"/>
              </a:xfrm>
              <a:prstGeom prst="ellipse">
                <a:avLst/>
              </a:prstGeom>
              <a:blipFill dpi="0" rotWithShape="1">
                <a:blip r:embed="rId5" cstate="print">
                  <a:alphaModFix amt="90000"/>
                </a:blip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611560" y="2420888"/>
                <a:ext cx="1080120" cy="144655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8800" b="1" cap="none" spc="0" dirty="0" smtClean="0">
                    <a:ln w="12700">
                      <a:solidFill>
                        <a:srgbClr val="FF0000"/>
                      </a:solidFill>
                      <a:prstDash val="solid"/>
                    </a:ln>
                    <a:solidFill>
                      <a:srgbClr val="FF0000"/>
                    </a:solidFill>
                  </a:rPr>
                  <a:t>О</a:t>
                </a:r>
                <a:endParaRPr lang="ru-RU" sz="6600" b="1" cap="none" spc="0" dirty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23" name="Управляющая кнопка: домой 22">
            <a:hlinkClick r:id="" action="ppaction://hlinkshowjump?jump=endshow" highlightClick="1"/>
          </p:cNvPr>
          <p:cNvSpPr/>
          <p:nvPr/>
        </p:nvSpPr>
        <p:spPr>
          <a:xfrm>
            <a:off x="0" y="0"/>
            <a:ext cx="682376" cy="64807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9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0" descr="&amp;Pcy;&amp;rcy;&amp;icy;&amp;lcy;&amp;iecy;&amp;zhcy;&amp;ncy;&amp;ycy;&amp;iecy; &amp;kcy;&amp;ocy;&amp;zcy;&amp;lcy;&amp;yacy;&amp;tcy;&amp;acy; (&amp;rcy;&amp;icy;&amp;scy;. &amp;Scy;&amp;ucy;&amp;tcy;&amp;iecy;&amp;iecy;&amp;vcy;&amp;acy;) - &amp;Scy;&amp;tcy;&amp;iecy;&amp;lcy;&amp;softcy;&amp;mcy;&amp;acy;&amp;khcy; &amp;Mcy;&amp;icy;&amp;khcy;&amp;acy;&amp;jcy;&amp;lcy;&amp;ocy; - &amp;Scy;&amp;kcy;&amp;acy;&amp;chcy;&amp;acy;&amp;tcy;&amp;softcy; &amp;bcy;&amp;iecy;&amp;scy;&amp;pcy;&amp;lcy;&amp;acy;&amp;tcy;&amp;ncy;&amp;ocy; &amp;kcy;&amp;ncy;&amp;icy;&amp;gcy;&amp;ucy;, &amp;CHcy;&amp;icy;&amp;tcy;&amp;acy;&amp;tcy;&amp;softcy; &amp;ocy;&amp;ncy;&amp;lcy;&amp;acy;&amp;jcy;&amp;ncy;, fb2 txt html, &amp;Scy;&amp;tcy;&amp;rcy;&amp;acy;&amp;ncy;&amp;icy;&amp;tscy;&amp;acy; 1 - LikeBo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251520" y="4653136"/>
            <a:ext cx="4211960" cy="2395891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27863" t="11610" r="18454" b="16532"/>
          <a:stretch>
            <a:fillRect/>
          </a:stretch>
        </p:blipFill>
        <p:spPr bwMode="auto">
          <a:xfrm>
            <a:off x="2555776" y="188640"/>
            <a:ext cx="6315004" cy="4752528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4" name="Багетная рамка 13"/>
          <p:cNvSpPr/>
          <p:nvPr/>
        </p:nvSpPr>
        <p:spPr>
          <a:xfrm>
            <a:off x="4716016" y="5229200"/>
            <a:ext cx="4176464" cy="115212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860032" y="5301208"/>
            <a:ext cx="38884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В</a:t>
            </a:r>
            <a:r>
              <a:rPr lang="ru-RU" sz="60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…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РОБЕЙ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35" name="Picture 4" descr="http://www.hellmedia.ru/Forum/Mult/SSSR/Leopold/Leo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51552"/>
            <a:ext cx="2736304" cy="2606448"/>
          </a:xfrm>
          <a:prstGeom prst="rect">
            <a:avLst/>
          </a:prstGeom>
          <a:noFill/>
        </p:spPr>
      </p:pic>
      <p:sp>
        <p:nvSpPr>
          <p:cNvPr id="38" name="Полилиния 37"/>
          <p:cNvSpPr/>
          <p:nvPr/>
        </p:nvSpPr>
        <p:spPr>
          <a:xfrm>
            <a:off x="1979712" y="4660546"/>
            <a:ext cx="1080120" cy="1144718"/>
          </a:xfrm>
          <a:custGeom>
            <a:avLst/>
            <a:gdLst>
              <a:gd name="connsiteX0" fmla="*/ 269877 w 868967"/>
              <a:gd name="connsiteY0" fmla="*/ 204952 h 1104084"/>
              <a:gd name="connsiteX1" fmla="*/ 175284 w 868967"/>
              <a:gd name="connsiteY1" fmla="*/ 252248 h 1104084"/>
              <a:gd name="connsiteX2" fmla="*/ 143753 w 868967"/>
              <a:gd name="connsiteY2" fmla="*/ 283780 h 1104084"/>
              <a:gd name="connsiteX3" fmla="*/ 49160 w 868967"/>
              <a:gd name="connsiteY3" fmla="*/ 346842 h 1104084"/>
              <a:gd name="connsiteX4" fmla="*/ 33394 w 868967"/>
              <a:gd name="connsiteY4" fmla="*/ 646386 h 1104084"/>
              <a:gd name="connsiteX5" fmla="*/ 49160 w 868967"/>
              <a:gd name="connsiteY5" fmla="*/ 693683 h 1104084"/>
              <a:gd name="connsiteX6" fmla="*/ 112222 w 868967"/>
              <a:gd name="connsiteY6" fmla="*/ 788276 h 1104084"/>
              <a:gd name="connsiteX7" fmla="*/ 159518 w 868967"/>
              <a:gd name="connsiteY7" fmla="*/ 898635 h 1104084"/>
              <a:gd name="connsiteX8" fmla="*/ 206815 w 868967"/>
              <a:gd name="connsiteY8" fmla="*/ 914400 h 1104084"/>
              <a:gd name="connsiteX9" fmla="*/ 285643 w 868967"/>
              <a:gd name="connsiteY9" fmla="*/ 977462 h 1104084"/>
              <a:gd name="connsiteX10" fmla="*/ 474829 w 868967"/>
              <a:gd name="connsiteY10" fmla="*/ 1072055 h 1104084"/>
              <a:gd name="connsiteX11" fmla="*/ 522125 w 868967"/>
              <a:gd name="connsiteY11" fmla="*/ 1087821 h 1104084"/>
              <a:gd name="connsiteX12" fmla="*/ 569422 w 868967"/>
              <a:gd name="connsiteY12" fmla="*/ 1103586 h 1104084"/>
              <a:gd name="connsiteX13" fmla="*/ 711312 w 868967"/>
              <a:gd name="connsiteY13" fmla="*/ 1087821 h 1104084"/>
              <a:gd name="connsiteX14" fmla="*/ 742843 w 868967"/>
              <a:gd name="connsiteY14" fmla="*/ 1040524 h 1104084"/>
              <a:gd name="connsiteX15" fmla="*/ 774374 w 868967"/>
              <a:gd name="connsiteY15" fmla="*/ 945931 h 1104084"/>
              <a:gd name="connsiteX16" fmla="*/ 821670 w 868967"/>
              <a:gd name="connsiteY16" fmla="*/ 804042 h 1104084"/>
              <a:gd name="connsiteX17" fmla="*/ 837436 w 868967"/>
              <a:gd name="connsiteY17" fmla="*/ 756745 h 1104084"/>
              <a:gd name="connsiteX18" fmla="*/ 868967 w 868967"/>
              <a:gd name="connsiteY18" fmla="*/ 709448 h 1104084"/>
              <a:gd name="connsiteX19" fmla="*/ 821670 w 868967"/>
              <a:gd name="connsiteY19" fmla="*/ 441435 h 1104084"/>
              <a:gd name="connsiteX20" fmla="*/ 790139 w 868967"/>
              <a:gd name="connsiteY20" fmla="*/ 394138 h 1104084"/>
              <a:gd name="connsiteX21" fmla="*/ 774374 w 868967"/>
              <a:gd name="connsiteY21" fmla="*/ 346842 h 1104084"/>
              <a:gd name="connsiteX22" fmla="*/ 679780 w 868967"/>
              <a:gd name="connsiteY22" fmla="*/ 220717 h 1104084"/>
              <a:gd name="connsiteX23" fmla="*/ 648249 w 868967"/>
              <a:gd name="connsiteY23" fmla="*/ 173421 h 1104084"/>
              <a:gd name="connsiteX24" fmla="*/ 632484 w 868967"/>
              <a:gd name="connsiteY24" fmla="*/ 94593 h 1104084"/>
              <a:gd name="connsiteX25" fmla="*/ 600953 w 868967"/>
              <a:gd name="connsiteY25" fmla="*/ 0 h 1104084"/>
              <a:gd name="connsiteX26" fmla="*/ 490594 w 868967"/>
              <a:gd name="connsiteY26" fmla="*/ 15766 h 1104084"/>
              <a:gd name="connsiteX27" fmla="*/ 396001 w 868967"/>
              <a:gd name="connsiteY27" fmla="*/ 47297 h 1104084"/>
              <a:gd name="connsiteX28" fmla="*/ 332939 w 868967"/>
              <a:gd name="connsiteY28" fmla="*/ 110359 h 1104084"/>
              <a:gd name="connsiteX29" fmla="*/ 238346 w 868967"/>
              <a:gd name="connsiteY29" fmla="*/ 173421 h 1104084"/>
              <a:gd name="connsiteX30" fmla="*/ 206815 w 868967"/>
              <a:gd name="connsiteY30" fmla="*/ 236483 h 110408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632484 w 868967"/>
              <a:gd name="connsiteY24" fmla="*/ 87183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496646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360040 w 868967"/>
              <a:gd name="connsiteY25" fmla="*/ 208614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837436 w 936104"/>
              <a:gd name="connsiteY17" fmla="*/ 749335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04055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873697 w 936104"/>
              <a:gd name="connsiteY17" fmla="*/ 889717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936104" h="1096674">
                <a:moveTo>
                  <a:pt x="269877" y="197542"/>
                </a:moveTo>
                <a:cubicBezTo>
                  <a:pt x="219922" y="214193"/>
                  <a:pt x="218943" y="209910"/>
                  <a:pt x="175284" y="244838"/>
                </a:cubicBezTo>
                <a:cubicBezTo>
                  <a:pt x="163677" y="254124"/>
                  <a:pt x="155644" y="267451"/>
                  <a:pt x="143753" y="276370"/>
                </a:cubicBezTo>
                <a:cubicBezTo>
                  <a:pt x="113437" y="299107"/>
                  <a:pt x="49160" y="339432"/>
                  <a:pt x="49160" y="339432"/>
                </a:cubicBezTo>
                <a:cubicBezTo>
                  <a:pt x="0" y="486913"/>
                  <a:pt x="6755" y="425862"/>
                  <a:pt x="33394" y="638976"/>
                </a:cubicBezTo>
                <a:cubicBezTo>
                  <a:pt x="35455" y="655466"/>
                  <a:pt x="41089" y="671746"/>
                  <a:pt x="49160" y="686273"/>
                </a:cubicBezTo>
                <a:cubicBezTo>
                  <a:pt x="67564" y="719400"/>
                  <a:pt x="112222" y="780866"/>
                  <a:pt x="112222" y="780866"/>
                </a:cubicBezTo>
                <a:cubicBezTo>
                  <a:pt x="121689" y="818734"/>
                  <a:pt x="125495" y="864006"/>
                  <a:pt x="159518" y="891225"/>
                </a:cubicBezTo>
                <a:cubicBezTo>
                  <a:pt x="172495" y="901606"/>
                  <a:pt x="191049" y="901735"/>
                  <a:pt x="206815" y="906990"/>
                </a:cubicBezTo>
                <a:cubicBezTo>
                  <a:pt x="265076" y="994382"/>
                  <a:pt x="279408" y="883899"/>
                  <a:pt x="360039" y="928694"/>
                </a:cubicBezTo>
                <a:cubicBezTo>
                  <a:pt x="543419" y="1030571"/>
                  <a:pt x="290668" y="1003257"/>
                  <a:pt x="474829" y="1064645"/>
                </a:cubicBezTo>
                <a:lnTo>
                  <a:pt x="522125" y="1080411"/>
                </a:lnTo>
                <a:cubicBezTo>
                  <a:pt x="526996" y="1081755"/>
                  <a:pt x="582086" y="1075277"/>
                  <a:pt x="576063" y="1072710"/>
                </a:cubicBezTo>
                <a:cubicBezTo>
                  <a:pt x="623360" y="1067455"/>
                  <a:pt x="666589" y="1096674"/>
                  <a:pt x="711312" y="1080411"/>
                </a:cubicBezTo>
                <a:cubicBezTo>
                  <a:pt x="729119" y="1073936"/>
                  <a:pt x="735148" y="1050429"/>
                  <a:pt x="742843" y="1033114"/>
                </a:cubicBezTo>
                <a:cubicBezTo>
                  <a:pt x="756342" y="1002742"/>
                  <a:pt x="763864" y="970052"/>
                  <a:pt x="774374" y="938521"/>
                </a:cubicBezTo>
                <a:lnTo>
                  <a:pt x="936103" y="856686"/>
                </a:lnTo>
                <a:lnTo>
                  <a:pt x="873697" y="889717"/>
                </a:lnTo>
                <a:cubicBezTo>
                  <a:pt x="873697" y="841712"/>
                  <a:pt x="936104" y="730764"/>
                  <a:pt x="936104" y="682759"/>
                </a:cubicBezTo>
                <a:cubicBezTo>
                  <a:pt x="931085" y="627557"/>
                  <a:pt x="834097" y="631669"/>
                  <a:pt x="792088" y="568654"/>
                </a:cubicBezTo>
                <a:lnTo>
                  <a:pt x="720080" y="424638"/>
                </a:lnTo>
                <a:cubicBezTo>
                  <a:pt x="714825" y="408873"/>
                  <a:pt x="800158" y="583181"/>
                  <a:pt x="792088" y="568654"/>
                </a:cubicBezTo>
                <a:cubicBezTo>
                  <a:pt x="692082" y="388642"/>
                  <a:pt x="645649" y="511618"/>
                  <a:pt x="576064" y="424638"/>
                </a:cubicBezTo>
                <a:cubicBezTo>
                  <a:pt x="564227" y="409843"/>
                  <a:pt x="447359" y="422581"/>
                  <a:pt x="436849" y="406816"/>
                </a:cubicBezTo>
                <a:cubicBezTo>
                  <a:pt x="431594" y="380540"/>
                  <a:pt x="439098" y="234466"/>
                  <a:pt x="432048" y="208614"/>
                </a:cubicBezTo>
                <a:cubicBezTo>
                  <a:pt x="423303" y="176549"/>
                  <a:pt x="360040" y="208614"/>
                  <a:pt x="360040" y="208614"/>
                </a:cubicBezTo>
                <a:cubicBezTo>
                  <a:pt x="323254" y="213869"/>
                  <a:pt x="526802" y="0"/>
                  <a:pt x="490594" y="8356"/>
                </a:cubicBezTo>
                <a:cubicBezTo>
                  <a:pt x="458209" y="15830"/>
                  <a:pt x="396001" y="39887"/>
                  <a:pt x="396001" y="39887"/>
                </a:cubicBezTo>
                <a:cubicBezTo>
                  <a:pt x="369248" y="120147"/>
                  <a:pt x="318423" y="92653"/>
                  <a:pt x="249628" y="130873"/>
                </a:cubicBezTo>
                <a:cubicBezTo>
                  <a:pt x="216501" y="149277"/>
                  <a:pt x="238346" y="166011"/>
                  <a:pt x="238346" y="166011"/>
                </a:cubicBezTo>
                <a:cubicBezTo>
                  <a:pt x="220230" y="220358"/>
                  <a:pt x="234330" y="201556"/>
                  <a:pt x="206815" y="229073"/>
                </a:cubicBezTo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1403648" y="4293096"/>
            <a:ext cx="905899" cy="864096"/>
          </a:xfrm>
          <a:custGeom>
            <a:avLst/>
            <a:gdLst>
              <a:gd name="connsiteX0" fmla="*/ 365595 w 905899"/>
              <a:gd name="connsiteY0" fmla="*/ 0 h 772511"/>
              <a:gd name="connsiteX1" fmla="*/ 176409 w 905899"/>
              <a:gd name="connsiteY1" fmla="*/ 47297 h 772511"/>
              <a:gd name="connsiteX2" fmla="*/ 129112 w 905899"/>
              <a:gd name="connsiteY2" fmla="*/ 78828 h 772511"/>
              <a:gd name="connsiteX3" fmla="*/ 113347 w 905899"/>
              <a:gd name="connsiteY3" fmla="*/ 126124 h 772511"/>
              <a:gd name="connsiteX4" fmla="*/ 66050 w 905899"/>
              <a:gd name="connsiteY4" fmla="*/ 204952 h 772511"/>
              <a:gd name="connsiteX5" fmla="*/ 113347 w 905899"/>
              <a:gd name="connsiteY5" fmla="*/ 346842 h 772511"/>
              <a:gd name="connsiteX6" fmla="*/ 144878 w 905899"/>
              <a:gd name="connsiteY6" fmla="*/ 441435 h 772511"/>
              <a:gd name="connsiteX7" fmla="*/ 129112 w 905899"/>
              <a:gd name="connsiteY7" fmla="*/ 488731 h 772511"/>
              <a:gd name="connsiteX8" fmla="*/ 81816 w 905899"/>
              <a:gd name="connsiteY8" fmla="*/ 504497 h 772511"/>
              <a:gd name="connsiteX9" fmla="*/ 34519 w 905899"/>
              <a:gd name="connsiteY9" fmla="*/ 536028 h 772511"/>
              <a:gd name="connsiteX10" fmla="*/ 2988 w 905899"/>
              <a:gd name="connsiteY10" fmla="*/ 583324 h 772511"/>
              <a:gd name="connsiteX11" fmla="*/ 50285 w 905899"/>
              <a:gd name="connsiteY11" fmla="*/ 725214 h 772511"/>
              <a:gd name="connsiteX12" fmla="*/ 144878 w 905899"/>
              <a:gd name="connsiteY12" fmla="*/ 756745 h 772511"/>
              <a:gd name="connsiteX13" fmla="*/ 192174 w 905899"/>
              <a:gd name="connsiteY13" fmla="*/ 772511 h 772511"/>
              <a:gd name="connsiteX14" fmla="*/ 286767 w 905899"/>
              <a:gd name="connsiteY14" fmla="*/ 756745 h 772511"/>
              <a:gd name="connsiteX15" fmla="*/ 334064 w 905899"/>
              <a:gd name="connsiteY15" fmla="*/ 709449 h 772511"/>
              <a:gd name="connsiteX16" fmla="*/ 381361 w 905899"/>
              <a:gd name="connsiteY16" fmla="*/ 677918 h 772511"/>
              <a:gd name="connsiteX17" fmla="*/ 397126 w 905899"/>
              <a:gd name="connsiteY17" fmla="*/ 630621 h 772511"/>
              <a:gd name="connsiteX18" fmla="*/ 491719 w 905899"/>
              <a:gd name="connsiteY18" fmla="*/ 599090 h 772511"/>
              <a:gd name="connsiteX19" fmla="*/ 539016 w 905899"/>
              <a:gd name="connsiteY19" fmla="*/ 551793 h 772511"/>
              <a:gd name="connsiteX20" fmla="*/ 633609 w 905899"/>
              <a:gd name="connsiteY20" fmla="*/ 488731 h 772511"/>
              <a:gd name="connsiteX21" fmla="*/ 728202 w 905899"/>
              <a:gd name="connsiteY21" fmla="*/ 425669 h 772511"/>
              <a:gd name="connsiteX22" fmla="*/ 775498 w 905899"/>
              <a:gd name="connsiteY22" fmla="*/ 394138 h 772511"/>
              <a:gd name="connsiteX23" fmla="*/ 822795 w 905899"/>
              <a:gd name="connsiteY23" fmla="*/ 362607 h 772511"/>
              <a:gd name="connsiteX24" fmla="*/ 870092 w 905899"/>
              <a:gd name="connsiteY24" fmla="*/ 204952 h 772511"/>
              <a:gd name="connsiteX25" fmla="*/ 838561 w 905899"/>
              <a:gd name="connsiteY25" fmla="*/ 157656 h 772511"/>
              <a:gd name="connsiteX26" fmla="*/ 680905 w 905899"/>
              <a:gd name="connsiteY26" fmla="*/ 110359 h 772511"/>
              <a:gd name="connsiteX27" fmla="*/ 586312 w 905899"/>
              <a:gd name="connsiteY27" fmla="*/ 78828 h 772511"/>
              <a:gd name="connsiteX28" fmla="*/ 539016 w 905899"/>
              <a:gd name="connsiteY28" fmla="*/ 47297 h 772511"/>
              <a:gd name="connsiteX29" fmla="*/ 365595 w 905899"/>
              <a:gd name="connsiteY29" fmla="*/ 0 h 77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05899" h="772511">
                <a:moveTo>
                  <a:pt x="365595" y="0"/>
                </a:moveTo>
                <a:cubicBezTo>
                  <a:pt x="318313" y="7881"/>
                  <a:pt x="218048" y="19538"/>
                  <a:pt x="176409" y="47297"/>
                </a:cubicBezTo>
                <a:lnTo>
                  <a:pt x="129112" y="78828"/>
                </a:lnTo>
                <a:cubicBezTo>
                  <a:pt x="123857" y="94593"/>
                  <a:pt x="121897" y="111874"/>
                  <a:pt x="113347" y="126124"/>
                </a:cubicBezTo>
                <a:cubicBezTo>
                  <a:pt x="48422" y="234334"/>
                  <a:pt x="110714" y="70966"/>
                  <a:pt x="66050" y="204952"/>
                </a:cubicBezTo>
                <a:cubicBezTo>
                  <a:pt x="101553" y="417966"/>
                  <a:pt x="54232" y="213832"/>
                  <a:pt x="113347" y="346842"/>
                </a:cubicBezTo>
                <a:cubicBezTo>
                  <a:pt x="126846" y="377214"/>
                  <a:pt x="144878" y="441435"/>
                  <a:pt x="144878" y="441435"/>
                </a:cubicBezTo>
                <a:cubicBezTo>
                  <a:pt x="139623" y="457200"/>
                  <a:pt x="140863" y="476980"/>
                  <a:pt x="129112" y="488731"/>
                </a:cubicBezTo>
                <a:cubicBezTo>
                  <a:pt x="117361" y="500482"/>
                  <a:pt x="96680" y="497065"/>
                  <a:pt x="81816" y="504497"/>
                </a:cubicBezTo>
                <a:cubicBezTo>
                  <a:pt x="64869" y="512971"/>
                  <a:pt x="50285" y="525518"/>
                  <a:pt x="34519" y="536028"/>
                </a:cubicBezTo>
                <a:cubicBezTo>
                  <a:pt x="24009" y="551793"/>
                  <a:pt x="5080" y="564492"/>
                  <a:pt x="2988" y="583324"/>
                </a:cubicBezTo>
                <a:cubicBezTo>
                  <a:pt x="0" y="610219"/>
                  <a:pt x="13985" y="702527"/>
                  <a:pt x="50285" y="725214"/>
                </a:cubicBezTo>
                <a:cubicBezTo>
                  <a:pt x="78470" y="742829"/>
                  <a:pt x="113347" y="746235"/>
                  <a:pt x="144878" y="756745"/>
                </a:cubicBezTo>
                <a:lnTo>
                  <a:pt x="192174" y="772511"/>
                </a:lnTo>
                <a:cubicBezTo>
                  <a:pt x="223705" y="767256"/>
                  <a:pt x="257556" y="769728"/>
                  <a:pt x="286767" y="756745"/>
                </a:cubicBezTo>
                <a:cubicBezTo>
                  <a:pt x="307141" y="747690"/>
                  <a:pt x="316936" y="723722"/>
                  <a:pt x="334064" y="709449"/>
                </a:cubicBezTo>
                <a:cubicBezTo>
                  <a:pt x="348620" y="697319"/>
                  <a:pt x="365595" y="688428"/>
                  <a:pt x="381361" y="677918"/>
                </a:cubicBezTo>
                <a:cubicBezTo>
                  <a:pt x="386616" y="662152"/>
                  <a:pt x="383603" y="640280"/>
                  <a:pt x="397126" y="630621"/>
                </a:cubicBezTo>
                <a:cubicBezTo>
                  <a:pt x="424172" y="611302"/>
                  <a:pt x="491719" y="599090"/>
                  <a:pt x="491719" y="599090"/>
                </a:cubicBezTo>
                <a:cubicBezTo>
                  <a:pt x="507485" y="583324"/>
                  <a:pt x="521417" y="565481"/>
                  <a:pt x="539016" y="551793"/>
                </a:cubicBezTo>
                <a:cubicBezTo>
                  <a:pt x="568929" y="528527"/>
                  <a:pt x="602078" y="509752"/>
                  <a:pt x="633609" y="488731"/>
                </a:cubicBezTo>
                <a:lnTo>
                  <a:pt x="728202" y="425669"/>
                </a:lnTo>
                <a:lnTo>
                  <a:pt x="775498" y="394138"/>
                </a:lnTo>
                <a:lnTo>
                  <a:pt x="822795" y="362607"/>
                </a:lnTo>
                <a:cubicBezTo>
                  <a:pt x="878898" y="278452"/>
                  <a:pt x="905899" y="288502"/>
                  <a:pt x="870092" y="204952"/>
                </a:cubicBezTo>
                <a:cubicBezTo>
                  <a:pt x="862628" y="187536"/>
                  <a:pt x="854629" y="167698"/>
                  <a:pt x="838561" y="157656"/>
                </a:cubicBezTo>
                <a:cubicBezTo>
                  <a:pt x="804254" y="136214"/>
                  <a:pt x="723510" y="123140"/>
                  <a:pt x="680905" y="110359"/>
                </a:cubicBezTo>
                <a:cubicBezTo>
                  <a:pt x="649070" y="100809"/>
                  <a:pt x="586312" y="78828"/>
                  <a:pt x="586312" y="78828"/>
                </a:cubicBezTo>
                <a:cubicBezTo>
                  <a:pt x="570547" y="68318"/>
                  <a:pt x="556823" y="53772"/>
                  <a:pt x="539016" y="47297"/>
                </a:cubicBezTo>
                <a:cubicBezTo>
                  <a:pt x="434781" y="9393"/>
                  <a:pt x="427499" y="15766"/>
                  <a:pt x="365595" y="0"/>
                </a:cubicBezTo>
                <a:close/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788024" y="5301208"/>
            <a:ext cx="396044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В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РОБЕЙ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539552" y="692696"/>
            <a:ext cx="1800200" cy="1446550"/>
            <a:chOff x="467544" y="548680"/>
            <a:chExt cx="1800200" cy="1446550"/>
          </a:xfrm>
        </p:grpSpPr>
        <p:pic>
          <p:nvPicPr>
            <p:cNvPr id="17" name="Picture 21" descr="C:\Users\user\Desktop\Рисунок20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20000"/>
            </a:blip>
            <a:srcRect r="349" b="172"/>
            <a:stretch>
              <a:fillRect/>
            </a:stretch>
          </p:blipFill>
          <p:spPr bwMode="auto">
            <a:xfrm>
              <a:off x="467544" y="1124744"/>
              <a:ext cx="1368152" cy="792088"/>
            </a:xfrm>
            <a:prstGeom prst="snip1Rect">
              <a:avLst>
                <a:gd name="adj" fmla="val 50000"/>
              </a:avLst>
            </a:prstGeom>
            <a:noFill/>
          </p:spPr>
        </p:pic>
        <p:sp>
          <p:nvSpPr>
            <p:cNvPr id="12" name="Прямоугольник 11"/>
            <p:cNvSpPr/>
            <p:nvPr/>
          </p:nvSpPr>
          <p:spPr>
            <a:xfrm>
              <a:off x="1043608" y="548680"/>
              <a:ext cx="1224136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А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pic>
        <p:nvPicPr>
          <p:cNvPr id="20" name="Picture 12"/>
          <p:cNvPicPr>
            <a:picLocks noChangeAspect="1" noChangeArrowheads="1"/>
          </p:cNvPicPr>
          <p:nvPr/>
        </p:nvPicPr>
        <p:blipFill>
          <a:blip r:embed="rId7" cstate="print"/>
          <a:srcRect l="30942" t="13289" r="20819" b="22921"/>
          <a:stretch>
            <a:fillRect/>
          </a:stretch>
        </p:blipFill>
        <p:spPr bwMode="auto">
          <a:xfrm>
            <a:off x="2555776" y="188640"/>
            <a:ext cx="6295557" cy="4752528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grpSp>
        <p:nvGrpSpPr>
          <p:cNvPr id="21" name="Группа 20"/>
          <p:cNvGrpSpPr/>
          <p:nvPr/>
        </p:nvGrpSpPr>
        <p:grpSpPr>
          <a:xfrm>
            <a:off x="539552" y="1916832"/>
            <a:ext cx="1593468" cy="1446550"/>
            <a:chOff x="539552" y="2276872"/>
            <a:chExt cx="1593468" cy="1446550"/>
          </a:xfrm>
        </p:grpSpPr>
        <p:pic>
          <p:nvPicPr>
            <p:cNvPr id="16" name="Picture 16" descr="http://tr.stockfresh.com/image/zoom/4d27c9/stockfresh_379745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30000"/>
            </a:blip>
            <a:srcRect r="46739" b="67197"/>
            <a:stretch>
              <a:fillRect/>
            </a:stretch>
          </p:blipFill>
          <p:spPr bwMode="auto">
            <a:xfrm>
              <a:off x="539552" y="2636912"/>
              <a:ext cx="1593468" cy="864096"/>
            </a:xfrm>
            <a:prstGeom prst="rect">
              <a:avLst/>
            </a:prstGeom>
            <a:noFill/>
          </p:spPr>
        </p:pic>
        <p:grpSp>
          <p:nvGrpSpPr>
            <p:cNvPr id="2" name="Группа 26"/>
            <p:cNvGrpSpPr/>
            <p:nvPr/>
          </p:nvGrpSpPr>
          <p:grpSpPr>
            <a:xfrm>
              <a:off x="539552" y="2276872"/>
              <a:ext cx="1080120" cy="1446550"/>
              <a:chOff x="611560" y="2420888"/>
              <a:chExt cx="1080120" cy="1446550"/>
            </a:xfrm>
          </p:grpSpPr>
          <p:sp>
            <p:nvSpPr>
              <p:cNvPr id="25" name="Овал 24"/>
              <p:cNvSpPr/>
              <p:nvPr/>
            </p:nvSpPr>
            <p:spPr>
              <a:xfrm rot="1717429">
                <a:off x="955597" y="3008033"/>
                <a:ext cx="434834" cy="344750"/>
              </a:xfrm>
              <a:prstGeom prst="ellipse">
                <a:avLst/>
              </a:prstGeom>
              <a:blipFill dpi="0" rotWithShape="1">
                <a:blip r:embed="rId5" cstate="print">
                  <a:alphaModFix amt="90000"/>
                </a:blip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611560" y="2420888"/>
                <a:ext cx="1080120" cy="144655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ru-RU" sz="8800" b="1" cap="none" spc="0" dirty="0" smtClean="0">
                    <a:ln w="12700">
                      <a:solidFill>
                        <a:srgbClr val="FF0000"/>
                      </a:solidFill>
                      <a:prstDash val="solid"/>
                    </a:ln>
                    <a:solidFill>
                      <a:srgbClr val="FF0000"/>
                    </a:solidFill>
                  </a:rPr>
                  <a:t>О</a:t>
                </a:r>
                <a:endParaRPr lang="ru-RU" sz="6600" b="1" cap="none" spc="0" dirty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endParaRPr>
              </a:p>
            </p:txBody>
          </p:sp>
        </p:grpSp>
      </p:grpSp>
      <p:pic>
        <p:nvPicPr>
          <p:cNvPr id="22" name="Picture 13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 l="30931" t="12741" r="20541" b="22741"/>
          <a:stretch>
            <a:fillRect/>
          </a:stretch>
        </p:blipFill>
        <p:spPr bwMode="auto">
          <a:xfrm>
            <a:off x="2555776" y="188640"/>
            <a:ext cx="6348381" cy="4745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Управляющая кнопка: домой 22">
            <a:hlinkClick r:id="" action="ppaction://hlinkshowjump?jump=endshow" highlightClick="1"/>
          </p:cNvPr>
          <p:cNvSpPr/>
          <p:nvPr/>
        </p:nvSpPr>
        <p:spPr>
          <a:xfrm>
            <a:off x="0" y="0"/>
            <a:ext cx="682376" cy="64807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9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" action="ppaction://hlinkshowjump?jump=endshow" highlightClick="1"/>
          </p:cNvPr>
          <p:cNvSpPr/>
          <p:nvPr/>
        </p:nvSpPr>
        <p:spPr>
          <a:xfrm>
            <a:off x="1259632" y="5805264"/>
            <a:ext cx="898400" cy="754384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323528" y="5877272"/>
            <a:ext cx="792088" cy="682376"/>
          </a:xfrm>
          <a:prstGeom prst="actionButtonRetur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12" descr="8506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56360" y="540006"/>
            <a:ext cx="5387639" cy="631799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60648"/>
            <a:ext cx="1316360" cy="1376195"/>
          </a:xfrm>
          <a:prstGeom prst="rect">
            <a:avLst/>
          </a:prstGeom>
          <a:noFill/>
        </p:spPr>
      </p:pic>
      <p:pic>
        <p:nvPicPr>
          <p:cNvPr id="8" name="11-Na-krutom-berezhkuKot-Leopol_d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67544" y="4797152"/>
            <a:ext cx="304800" cy="304800"/>
          </a:xfrm>
          <a:prstGeom prst="rect">
            <a:avLst/>
          </a:prstGeom>
        </p:spPr>
      </p:pic>
      <p:grpSp>
        <p:nvGrpSpPr>
          <p:cNvPr id="13" name="Группа 12"/>
          <p:cNvGrpSpPr/>
          <p:nvPr/>
        </p:nvGrpSpPr>
        <p:grpSpPr>
          <a:xfrm>
            <a:off x="251520" y="1700808"/>
            <a:ext cx="4544791" cy="2664296"/>
            <a:chOff x="251520" y="1700808"/>
            <a:chExt cx="4544791" cy="2664296"/>
          </a:xfrm>
        </p:grpSpPr>
        <p:sp>
          <p:nvSpPr>
            <p:cNvPr id="9" name="Выноска-облако 8"/>
            <p:cNvSpPr/>
            <p:nvPr/>
          </p:nvSpPr>
          <p:spPr>
            <a:xfrm>
              <a:off x="251520" y="1700808"/>
              <a:ext cx="4544791" cy="2664296"/>
            </a:xfrm>
            <a:prstGeom prst="cloudCallout">
              <a:avLst>
                <a:gd name="adj1" fmla="val 67358"/>
                <a:gd name="adj2" fmla="val -18064"/>
              </a:avLst>
            </a:prstGeom>
            <a:blipFill>
              <a:blip r:embed="rId7" cstate="print"/>
              <a:tile tx="0" ty="0" sx="100000" sy="100000" flip="none" algn="tl"/>
            </a:blipFill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5400" b="1" dirty="0">
                <a:solidFill>
                  <a:srgbClr val="0070C0"/>
                </a:solidFill>
                <a:latin typeface="Monotype Corsiva" pitchFamily="66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67544" y="2060848"/>
              <a:ext cx="4248472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600" b="1" spc="-150" dirty="0" smtClean="0">
                  <a:solidFill>
                    <a:srgbClr val="0070C0"/>
                  </a:solidFill>
                  <a:latin typeface="Monotype Corsiva" pitchFamily="66" charset="0"/>
                </a:rPr>
                <a:t>Прекрасный</a:t>
              </a:r>
              <a:r>
                <a:rPr lang="ru-RU" sz="6600" b="1" dirty="0" smtClean="0">
                  <a:solidFill>
                    <a:srgbClr val="0070C0"/>
                  </a:solidFill>
                  <a:latin typeface="Monotype Corsiva" pitchFamily="66" charset="0"/>
                </a:rPr>
                <a:t>  </a:t>
              </a:r>
            </a:p>
            <a:p>
              <a:pPr algn="ctr"/>
              <a:r>
                <a:rPr lang="ru-RU" sz="6600" b="1" dirty="0" smtClean="0">
                  <a:solidFill>
                    <a:srgbClr val="0070C0"/>
                  </a:solidFill>
                  <a:latin typeface="Monotype Corsiva" pitchFamily="66" charset="0"/>
                </a:rPr>
                <a:t>улов!!!</a:t>
              </a:r>
              <a:endParaRPr lang="ru-RU" sz="6600" b="1" dirty="0">
                <a:solidFill>
                  <a:srgbClr val="0070C0"/>
                </a:solidFill>
                <a:latin typeface="Monotype Corsiva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78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Источники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Управляющая кнопка: домой 3">
            <a:hlinkClick r:id="" action="ppaction://hlinkshowjump?jump=endshow" highlightClick="1"/>
          </p:cNvPr>
          <p:cNvSpPr/>
          <p:nvPr/>
        </p:nvSpPr>
        <p:spPr>
          <a:xfrm>
            <a:off x="7884368" y="5877272"/>
            <a:ext cx="898400" cy="754384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323528" y="5877272"/>
            <a:ext cx="792088" cy="682376"/>
          </a:xfrm>
          <a:prstGeom prst="actionButtonRetur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0" y="1052736"/>
            <a:ext cx="9144000" cy="926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3"/>
              </a:rPr>
              <a:t>http://www.flashplayer.ru/play_21006.php</a:t>
            </a:r>
            <a:r>
              <a:rPr lang="ru-RU" sz="1600" dirty="0" smtClean="0"/>
              <a:t>    - раскраска</a:t>
            </a:r>
          </a:p>
          <a:p>
            <a:r>
              <a:rPr lang="en-US" sz="1600" dirty="0" smtClean="0">
                <a:hlinkClick r:id="rId4"/>
              </a:rPr>
              <a:t>http://www.hellmedia.ru/Forum/Mult/SSSR/Leopold/Leop.png</a:t>
            </a:r>
            <a:r>
              <a:rPr lang="ru-RU" sz="1600" dirty="0" smtClean="0"/>
              <a:t>  - кот Леопольд рыбачит</a:t>
            </a:r>
          </a:p>
          <a:p>
            <a:r>
              <a:rPr lang="en-US" sz="1600" dirty="0" smtClean="0">
                <a:hlinkClick r:id="rId5"/>
              </a:rPr>
              <a:t>http://f-picture.net/lfp/s16.radikal.ru/i190/0907/dc/e15382d9407c.png/htm</a:t>
            </a:r>
            <a:r>
              <a:rPr lang="ru-RU" sz="1600" dirty="0" smtClean="0"/>
              <a:t>  - кот Леопольд идет на рыбалку</a:t>
            </a:r>
          </a:p>
          <a:p>
            <a:r>
              <a:rPr lang="en-US" sz="1600" dirty="0" smtClean="0">
                <a:hlinkClick r:id="rId6"/>
              </a:rPr>
              <a:t>http://www.tyt-skazki.ru/photo/leopold/13-1-0-0-2?photo=813</a:t>
            </a:r>
            <a:r>
              <a:rPr lang="ru-RU" sz="1600" dirty="0" smtClean="0"/>
              <a:t>  - кот Леопольд с гитарой</a:t>
            </a:r>
          </a:p>
          <a:p>
            <a:r>
              <a:rPr lang="en-US" sz="1600" dirty="0" smtClean="0">
                <a:hlinkClick r:id="rId7"/>
              </a:rPr>
              <a:t>http://psiholog.school-13.edusite.ru/images/solnce.gif</a:t>
            </a:r>
            <a:r>
              <a:rPr lang="en-US" sz="1600" dirty="0" smtClean="0"/>
              <a:t> </a:t>
            </a:r>
            <a:r>
              <a:rPr lang="ru-RU" sz="1600" dirty="0" smtClean="0"/>
              <a:t> </a:t>
            </a:r>
            <a:r>
              <a:rPr lang="ru-RU" sz="1600" dirty="0" smtClean="0"/>
              <a:t>- </a:t>
            </a:r>
            <a:r>
              <a:rPr lang="ru-RU" sz="1600" dirty="0" smtClean="0"/>
              <a:t>солнышко</a:t>
            </a:r>
          </a:p>
          <a:p>
            <a:r>
              <a:rPr lang="en-US" sz="1600" dirty="0" smtClean="0">
                <a:hlinkClick r:id="rId8"/>
              </a:rPr>
              <a:t>http://images.clipartlogo.com/files/images/81/81890/gold-fish-4_p.jpg</a:t>
            </a:r>
            <a:r>
              <a:rPr lang="ru-RU" sz="1600" dirty="0" smtClean="0"/>
              <a:t>  - золотая рыбка</a:t>
            </a:r>
          </a:p>
          <a:p>
            <a:r>
              <a:rPr lang="en-US" sz="1600" dirty="0" smtClean="0">
                <a:hlinkClick r:id="rId9"/>
              </a:rPr>
              <a:t>http://t2.ftcdn.net/jpg/00/15/25/73/240_F_15257382_47BFgvgffwcSmmd710Ejk0Tw5vutskPm.jpg</a:t>
            </a:r>
            <a:r>
              <a:rPr lang="ru-RU" sz="1600" dirty="0" smtClean="0"/>
              <a:t> -рыбки</a:t>
            </a:r>
          </a:p>
          <a:p>
            <a:r>
              <a:rPr lang="en-US" sz="1600" dirty="0" smtClean="0">
                <a:hlinkClick r:id="rId10"/>
              </a:rPr>
              <a:t>http://t2.ftcdn.net/jpg/00/27/41/27/400_F_27412750_EcTwDJMsEPq3eHVK3KiSXMd7tvfk5HtA.jpg</a:t>
            </a:r>
            <a:r>
              <a:rPr lang="ru-RU" sz="1600" dirty="0" smtClean="0"/>
              <a:t> -рыбки</a:t>
            </a:r>
          </a:p>
          <a:p>
            <a:r>
              <a:rPr lang="en-US" sz="1600" dirty="0" smtClean="0">
                <a:hlinkClick r:id="rId11"/>
              </a:rPr>
              <a:t>http://www.featurepics.com/FI/Thumb300/20120319/Cute-Fishes-2177173.jpg</a:t>
            </a:r>
            <a:r>
              <a:rPr lang="ru-RU" sz="1600" dirty="0" smtClean="0"/>
              <a:t>  - рыбки</a:t>
            </a:r>
          </a:p>
          <a:p>
            <a:r>
              <a:rPr lang="en-US" sz="1600" dirty="0" smtClean="0">
                <a:hlinkClick r:id="rId12"/>
              </a:rPr>
              <a:t>http://www.featurepics.com/FI/Thumb300/20081209/Cute-Carp-Collection-995360.jpg</a:t>
            </a:r>
            <a:r>
              <a:rPr lang="ru-RU" sz="1600" dirty="0" smtClean="0"/>
              <a:t> - рыбки</a:t>
            </a:r>
          </a:p>
          <a:p>
            <a:r>
              <a:rPr lang="en-US" sz="1600" dirty="0" smtClean="0">
                <a:hlinkClick r:id="rId13"/>
              </a:rPr>
              <a:t>http://www.featurepics.com/FI/Thumb300/20100729/Freshwater-Fishes-1622168.jpg</a:t>
            </a:r>
            <a:r>
              <a:rPr lang="ru-RU" sz="1600" dirty="0" smtClean="0"/>
              <a:t> - рыбки</a:t>
            </a:r>
          </a:p>
          <a:p>
            <a:r>
              <a:rPr lang="en-US" sz="1600" dirty="0" smtClean="0">
                <a:hlinkClick r:id="rId14"/>
              </a:rPr>
              <a:t>http://www.featurepics.com/FI/Thumb300/20090702/Various-Cute-Fishes-Collection-1235783.jpg</a:t>
            </a:r>
            <a:r>
              <a:rPr lang="ru-RU" sz="1600" dirty="0" smtClean="0"/>
              <a:t> </a:t>
            </a:r>
            <a:r>
              <a:rPr lang="ru-RU" sz="1600" dirty="0" smtClean="0"/>
              <a:t>- </a:t>
            </a:r>
            <a:r>
              <a:rPr lang="ru-RU" sz="1600" dirty="0" smtClean="0"/>
              <a:t>рыбки</a:t>
            </a:r>
          </a:p>
          <a:p>
            <a:r>
              <a:rPr lang="en-US" sz="1600" dirty="0" smtClean="0">
                <a:hlinkClick r:id="rId15"/>
              </a:rPr>
              <a:t>http://www.featurepics.com/FI/Thumb300/20090702/Various-Cute-Fishes-Collection-1235782.jpg</a:t>
            </a:r>
            <a:r>
              <a:rPr lang="ru-RU" sz="1600" dirty="0" smtClean="0"/>
              <a:t> </a:t>
            </a:r>
            <a:r>
              <a:rPr lang="ru-RU" sz="1600" dirty="0" smtClean="0"/>
              <a:t>- </a:t>
            </a:r>
            <a:r>
              <a:rPr lang="ru-RU" sz="1600" dirty="0" smtClean="0"/>
              <a:t>рыбки</a:t>
            </a:r>
          </a:p>
          <a:p>
            <a:r>
              <a:rPr lang="en-US" sz="1600" dirty="0" smtClean="0">
                <a:hlinkClick r:id="rId16"/>
              </a:rPr>
              <a:t>http://logopsi.ucoz.com/photo/s_suteev/15-0-970</a:t>
            </a:r>
            <a:r>
              <a:rPr lang="ru-RU" sz="1600" dirty="0" smtClean="0"/>
              <a:t>  - рыбки (сюжетная)</a:t>
            </a:r>
          </a:p>
          <a:p>
            <a:r>
              <a:rPr lang="ru-RU" sz="1600" dirty="0" smtClean="0"/>
              <a:t>Звуковые файлы (вступительное слово и песня кота Леопольда) </a:t>
            </a:r>
            <a:r>
              <a:rPr lang="ru-RU" sz="1600" dirty="0" smtClean="0"/>
              <a:t> - сайт </a:t>
            </a:r>
            <a:r>
              <a:rPr lang="ru-RU" sz="1600" dirty="0" err="1" smtClean="0">
                <a:hlinkClick r:id="rId17"/>
              </a:rPr>
              <a:t>Muzofon.com</a:t>
            </a:r>
            <a:r>
              <a:rPr lang="ru-RU" sz="1600" dirty="0" smtClean="0"/>
              <a:t> </a:t>
            </a:r>
            <a:endParaRPr lang="ru-RU" sz="1600" dirty="0" smtClean="0"/>
          </a:p>
          <a:p>
            <a:r>
              <a:rPr lang="en-US" sz="1600" dirty="0" smtClean="0"/>
              <a:t>11-Na-krutom-berezhkuKot-Leopol_d(muzofon.com)</a:t>
            </a:r>
            <a:r>
              <a:rPr lang="ru-RU" sz="1600" dirty="0" smtClean="0"/>
              <a:t> </a:t>
            </a:r>
            <a:r>
              <a:rPr lang="ru-RU" sz="1600" dirty="0" smtClean="0"/>
              <a:t> -  песня «Я весь день сижу на крутом бережку …»</a:t>
            </a:r>
          </a:p>
          <a:p>
            <a:r>
              <a:rPr lang="en-US" sz="1600" dirty="0" err="1" smtClean="0"/>
              <a:t>Pesenka-Leopol_da-Ya-ves_-den_-sizhu-na-krutom-berezhku</a:t>
            </a:r>
            <a:r>
              <a:rPr lang="en-US" sz="1600" dirty="0" smtClean="0"/>
              <a:t>(muzofon.com)</a:t>
            </a:r>
            <a:r>
              <a:rPr lang="ru-RU" sz="1600" dirty="0" smtClean="0"/>
              <a:t> </a:t>
            </a:r>
            <a:r>
              <a:rPr lang="ru-RU" sz="1600" dirty="0" smtClean="0"/>
              <a:t> - вступительное </a:t>
            </a:r>
            <a:r>
              <a:rPr lang="ru-RU" sz="1600" dirty="0" err="1" smtClean="0"/>
              <a:t>слово+</a:t>
            </a:r>
            <a:r>
              <a:rPr lang="ru-RU" sz="1600" dirty="0" smtClean="0"/>
              <a:t> песня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dirty="0" smtClean="0"/>
          </a:p>
          <a:p>
            <a:endParaRPr lang="ru-RU" sz="12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Дорогой друг!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Любишь ли ты рисовать?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А ловить рыбу?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Один сказочный герой приглашает тебя на удивительную рыбалку. Кто? Ты ещё не догадался?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Тогда жми скорее на картинку рыбки. Он тебя уже давно ждет.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10" descr="&amp;ZHcy;&amp;icy;&amp;vcy;&amp;ocy;&amp;tcy;&amp;ncy;&amp;ycy;&amp;iecy;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5229200"/>
            <a:ext cx="1277359" cy="1224136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188640"/>
            <a:ext cx="1308667" cy="136815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72906" y="332656"/>
            <a:ext cx="1239790" cy="1296144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-540568" y="260648"/>
            <a:ext cx="8856984" cy="1368152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rgbClr val="002060"/>
                </a:solidFill>
                <a:latin typeface="Segoe Print" pitchFamily="2" charset="0"/>
              </a:rPr>
              <a:t>Здравствуй, дружочек! </a:t>
            </a:r>
            <a:br>
              <a:rPr lang="ru-RU" sz="2800" i="1" dirty="0" smtClean="0">
                <a:solidFill>
                  <a:srgbClr val="002060"/>
                </a:solidFill>
                <a:latin typeface="Segoe Print" pitchFamily="2" charset="0"/>
              </a:rPr>
            </a:br>
            <a:r>
              <a:rPr lang="ru-RU" sz="2800" i="1" dirty="0" smtClean="0">
                <a:solidFill>
                  <a:srgbClr val="002060"/>
                </a:solidFill>
                <a:latin typeface="Segoe Print" pitchFamily="2" charset="0"/>
              </a:rPr>
              <a:t>Прекрасный день!  Хорошее настроение!</a:t>
            </a:r>
            <a:endParaRPr lang="ru-RU" sz="3600" i="1" dirty="0">
              <a:solidFill>
                <a:srgbClr val="002060"/>
              </a:solidFill>
              <a:latin typeface="Segoe Print" pitchFamily="2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0" y="3113584"/>
            <a:ext cx="2555776" cy="3744416"/>
            <a:chOff x="231438" y="2348880"/>
            <a:chExt cx="2900402" cy="4141154"/>
          </a:xfrm>
        </p:grpSpPr>
        <p:pic>
          <p:nvPicPr>
            <p:cNvPr id="4" name="Picture 38" descr="http://s16.radikal.ru/i190/0907/dc/e15382d9407c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3528" y="2348880"/>
              <a:ext cx="2808312" cy="4141154"/>
            </a:xfrm>
            <a:prstGeom prst="rect">
              <a:avLst/>
            </a:prstGeom>
            <a:noFill/>
          </p:spPr>
        </p:pic>
        <p:sp>
          <p:nvSpPr>
            <p:cNvPr id="11" name="Полилиния 10"/>
            <p:cNvSpPr/>
            <p:nvPr/>
          </p:nvSpPr>
          <p:spPr>
            <a:xfrm>
              <a:off x="231438" y="5754414"/>
              <a:ext cx="1078935" cy="551793"/>
            </a:xfrm>
            <a:custGeom>
              <a:avLst/>
              <a:gdLst>
                <a:gd name="connsiteX0" fmla="*/ 36576 w 1078935"/>
                <a:gd name="connsiteY0" fmla="*/ 141889 h 551793"/>
                <a:gd name="connsiteX1" fmla="*/ 131169 w 1078935"/>
                <a:gd name="connsiteY1" fmla="*/ 126124 h 551793"/>
                <a:gd name="connsiteX2" fmla="*/ 241528 w 1078935"/>
                <a:gd name="connsiteY2" fmla="*/ 110358 h 551793"/>
                <a:gd name="connsiteX3" fmla="*/ 351886 w 1078935"/>
                <a:gd name="connsiteY3" fmla="*/ 78827 h 551793"/>
                <a:gd name="connsiteX4" fmla="*/ 367652 w 1078935"/>
                <a:gd name="connsiteY4" fmla="*/ 31531 h 551793"/>
                <a:gd name="connsiteX5" fmla="*/ 414948 w 1078935"/>
                <a:gd name="connsiteY5" fmla="*/ 0 h 551793"/>
                <a:gd name="connsiteX6" fmla="*/ 746024 w 1078935"/>
                <a:gd name="connsiteY6" fmla="*/ 15765 h 551793"/>
                <a:gd name="connsiteX7" fmla="*/ 903679 w 1078935"/>
                <a:gd name="connsiteY7" fmla="*/ 63062 h 551793"/>
                <a:gd name="connsiteX8" fmla="*/ 950976 w 1078935"/>
                <a:gd name="connsiteY8" fmla="*/ 94593 h 551793"/>
                <a:gd name="connsiteX9" fmla="*/ 1061334 w 1078935"/>
                <a:gd name="connsiteY9" fmla="*/ 126124 h 551793"/>
                <a:gd name="connsiteX10" fmla="*/ 1077100 w 1078935"/>
                <a:gd name="connsiteY10" fmla="*/ 173420 h 551793"/>
                <a:gd name="connsiteX11" fmla="*/ 1014038 w 1078935"/>
                <a:gd name="connsiteY11" fmla="*/ 315310 h 551793"/>
                <a:gd name="connsiteX12" fmla="*/ 966741 w 1078935"/>
                <a:gd name="connsiteY12" fmla="*/ 346841 h 551793"/>
                <a:gd name="connsiteX13" fmla="*/ 903679 w 1078935"/>
                <a:gd name="connsiteY13" fmla="*/ 425669 h 551793"/>
                <a:gd name="connsiteX14" fmla="*/ 872148 w 1078935"/>
                <a:gd name="connsiteY14" fmla="*/ 472965 h 551793"/>
                <a:gd name="connsiteX15" fmla="*/ 667196 w 1078935"/>
                <a:gd name="connsiteY15" fmla="*/ 520262 h 551793"/>
                <a:gd name="connsiteX16" fmla="*/ 604134 w 1078935"/>
                <a:gd name="connsiteY16" fmla="*/ 536027 h 551793"/>
                <a:gd name="connsiteX17" fmla="*/ 414948 w 1078935"/>
                <a:gd name="connsiteY17" fmla="*/ 551793 h 551793"/>
                <a:gd name="connsiteX18" fmla="*/ 115403 w 1078935"/>
                <a:gd name="connsiteY18" fmla="*/ 536027 h 551793"/>
                <a:gd name="connsiteX19" fmla="*/ 68107 w 1078935"/>
                <a:gd name="connsiteY19" fmla="*/ 504496 h 551793"/>
                <a:gd name="connsiteX20" fmla="*/ 52341 w 1078935"/>
                <a:gd name="connsiteY20" fmla="*/ 457200 h 551793"/>
                <a:gd name="connsiteX21" fmla="*/ 36576 w 1078935"/>
                <a:gd name="connsiteY21" fmla="*/ 346841 h 551793"/>
                <a:gd name="connsiteX22" fmla="*/ 36576 w 1078935"/>
                <a:gd name="connsiteY22" fmla="*/ 189186 h 551793"/>
                <a:gd name="connsiteX23" fmla="*/ 83872 w 1078935"/>
                <a:gd name="connsiteY23" fmla="*/ 157655 h 551793"/>
                <a:gd name="connsiteX24" fmla="*/ 99638 w 1078935"/>
                <a:gd name="connsiteY24" fmla="*/ 141889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78935" h="551793">
                  <a:moveTo>
                    <a:pt x="36576" y="141889"/>
                  </a:moveTo>
                  <a:lnTo>
                    <a:pt x="131169" y="126124"/>
                  </a:lnTo>
                  <a:cubicBezTo>
                    <a:pt x="167897" y="120474"/>
                    <a:pt x="204968" y="117005"/>
                    <a:pt x="241528" y="110358"/>
                  </a:cubicBezTo>
                  <a:cubicBezTo>
                    <a:pt x="285087" y="102438"/>
                    <a:pt x="311358" y="92337"/>
                    <a:pt x="351886" y="78827"/>
                  </a:cubicBezTo>
                  <a:cubicBezTo>
                    <a:pt x="357141" y="63062"/>
                    <a:pt x="357271" y="44508"/>
                    <a:pt x="367652" y="31531"/>
                  </a:cubicBezTo>
                  <a:cubicBezTo>
                    <a:pt x="379489" y="16735"/>
                    <a:pt x="396017" y="789"/>
                    <a:pt x="414948" y="0"/>
                  </a:cubicBezTo>
                  <a:lnTo>
                    <a:pt x="746024" y="15765"/>
                  </a:lnTo>
                  <a:cubicBezTo>
                    <a:pt x="781275" y="24578"/>
                    <a:pt x="880651" y="47710"/>
                    <a:pt x="903679" y="63062"/>
                  </a:cubicBezTo>
                  <a:cubicBezTo>
                    <a:pt x="919445" y="73572"/>
                    <a:pt x="934028" y="86119"/>
                    <a:pt x="950976" y="94593"/>
                  </a:cubicBezTo>
                  <a:cubicBezTo>
                    <a:pt x="973590" y="105900"/>
                    <a:pt x="1041133" y="121074"/>
                    <a:pt x="1061334" y="126124"/>
                  </a:cubicBezTo>
                  <a:cubicBezTo>
                    <a:pt x="1066589" y="141889"/>
                    <a:pt x="1078935" y="156903"/>
                    <a:pt x="1077100" y="173420"/>
                  </a:cubicBezTo>
                  <a:cubicBezTo>
                    <a:pt x="1073197" y="208545"/>
                    <a:pt x="1044840" y="284509"/>
                    <a:pt x="1014038" y="315310"/>
                  </a:cubicBezTo>
                  <a:cubicBezTo>
                    <a:pt x="1000640" y="328708"/>
                    <a:pt x="982507" y="336331"/>
                    <a:pt x="966741" y="346841"/>
                  </a:cubicBezTo>
                  <a:cubicBezTo>
                    <a:pt x="936050" y="438917"/>
                    <a:pt x="974990" y="354359"/>
                    <a:pt x="903679" y="425669"/>
                  </a:cubicBezTo>
                  <a:cubicBezTo>
                    <a:pt x="890281" y="439067"/>
                    <a:pt x="888216" y="462923"/>
                    <a:pt x="872148" y="472965"/>
                  </a:cubicBezTo>
                  <a:cubicBezTo>
                    <a:pt x="816492" y="507750"/>
                    <a:pt x="727510" y="509296"/>
                    <a:pt x="667196" y="520262"/>
                  </a:cubicBezTo>
                  <a:cubicBezTo>
                    <a:pt x="645878" y="524138"/>
                    <a:pt x="625634" y="533339"/>
                    <a:pt x="604134" y="536027"/>
                  </a:cubicBezTo>
                  <a:cubicBezTo>
                    <a:pt x="541342" y="543876"/>
                    <a:pt x="478010" y="546538"/>
                    <a:pt x="414948" y="551793"/>
                  </a:cubicBezTo>
                  <a:cubicBezTo>
                    <a:pt x="315100" y="546538"/>
                    <a:pt x="214473" y="549537"/>
                    <a:pt x="115403" y="536027"/>
                  </a:cubicBezTo>
                  <a:cubicBezTo>
                    <a:pt x="96629" y="533467"/>
                    <a:pt x="79944" y="519292"/>
                    <a:pt x="68107" y="504496"/>
                  </a:cubicBezTo>
                  <a:cubicBezTo>
                    <a:pt x="57726" y="491519"/>
                    <a:pt x="57596" y="472965"/>
                    <a:pt x="52341" y="457200"/>
                  </a:cubicBezTo>
                  <a:cubicBezTo>
                    <a:pt x="47086" y="420414"/>
                    <a:pt x="43223" y="383401"/>
                    <a:pt x="36576" y="346841"/>
                  </a:cubicBezTo>
                  <a:cubicBezTo>
                    <a:pt x="24748" y="281788"/>
                    <a:pt x="0" y="262339"/>
                    <a:pt x="36576" y="189186"/>
                  </a:cubicBezTo>
                  <a:cubicBezTo>
                    <a:pt x="45050" y="172239"/>
                    <a:pt x="68714" y="169024"/>
                    <a:pt x="83872" y="157655"/>
                  </a:cubicBezTo>
                  <a:cubicBezTo>
                    <a:pt x="89818" y="153196"/>
                    <a:pt x="94383" y="147144"/>
                    <a:pt x="99638" y="141889"/>
                  </a:cubicBezTo>
                </a:path>
              </a:pathLst>
            </a:custGeom>
            <a:blipFill>
              <a:blip r:embed="rId5" cstate="print"/>
              <a:tile tx="0" ty="0" sx="100000" sy="100000" flip="none" algn="tl"/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Заголовок 8"/>
          <p:cNvSpPr txBox="1">
            <a:spLocks/>
          </p:cNvSpPr>
          <p:nvPr/>
        </p:nvSpPr>
        <p:spPr>
          <a:xfrm>
            <a:off x="2267744" y="1556792"/>
            <a:ext cx="6876256" cy="5949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1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  <a:t>Сегодня у меня рыбалка – </a:t>
            </a:r>
            <a:r>
              <a:rPr kumimoji="0" lang="ru-RU" sz="31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  <a:t>рисовалка</a:t>
            </a:r>
            <a:r>
              <a:rPr kumimoji="0" lang="ru-RU" sz="31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  <a:t>. Как это? Очень просто: сумеешь</a:t>
            </a:r>
            <a:r>
              <a:rPr kumimoji="0" lang="ru-RU" sz="3100" b="0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  <a:t> поймать рыбку и тут же …. Впрочем не буду ничего тебе рассказывать, ты сам сейчас всё увидишь. Скажу только, что для перехода на следующий слайд </a:t>
            </a:r>
            <a:r>
              <a:rPr lang="ru-RU" sz="3100" i="1" dirty="0" smtClean="0">
                <a:solidFill>
                  <a:srgbClr val="002060"/>
                </a:solidFill>
                <a:latin typeface="Segoe Print" pitchFamily="2" charset="0"/>
                <a:ea typeface="+mj-ea"/>
                <a:cs typeface="+mj-cs"/>
              </a:rPr>
              <a:t>после улова надо нажать на раскраску. А если надоест ловить рыбу, то нажми на домик и игра закончится.</a:t>
            </a: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  <a:t/>
            </a:r>
            <a:b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</a:b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Segoe Print" pitchFamily="2" charset="0"/>
              <a:ea typeface="+mj-ea"/>
              <a:cs typeface="+mj-cs"/>
            </a:endParaRPr>
          </a:p>
        </p:txBody>
      </p:sp>
      <p:pic>
        <p:nvPicPr>
          <p:cNvPr id="14" name="Picture 10" descr="&amp;ZHcy;&amp;icy;&amp;vcy;&amp;ocy;&amp;tcy;&amp;ncy;&amp;ycy;&amp;iecy;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00392" y="5877272"/>
            <a:ext cx="826526" cy="792088"/>
          </a:xfrm>
          <a:prstGeom prst="rect">
            <a:avLst/>
          </a:prstGeom>
          <a:noFill/>
        </p:spPr>
      </p:pic>
      <p:sp>
        <p:nvSpPr>
          <p:cNvPr id="3" name="Управляющая кнопка: домой 2">
            <a:hlinkClick r:id="" action="ppaction://hlinkshowjump?jump=endshow" highlightClick="1"/>
          </p:cNvPr>
          <p:cNvSpPr/>
          <p:nvPr/>
        </p:nvSpPr>
        <p:spPr>
          <a:xfrm>
            <a:off x="0" y="6209928"/>
            <a:ext cx="682376" cy="64807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Леопольд вступле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1907704" y="1556792"/>
            <a:ext cx="648072" cy="64807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3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0" descr="&amp;Pcy;&amp;rcy;&amp;icy;&amp;lcy;&amp;iecy;&amp;zhcy;&amp;ncy;&amp;ycy;&amp;iecy; &amp;kcy;&amp;ocy;&amp;zcy;&amp;lcy;&amp;yacy;&amp;tcy;&amp;acy; (&amp;rcy;&amp;icy;&amp;scy;. &amp;Scy;&amp;ucy;&amp;tcy;&amp;iecy;&amp;iecy;&amp;vcy;&amp;acy;) - &amp;Scy;&amp;tcy;&amp;iecy;&amp;lcy;&amp;softcy;&amp;mcy;&amp;acy;&amp;khcy; &amp;Mcy;&amp;icy;&amp;khcy;&amp;acy;&amp;jcy;&amp;lcy;&amp;ocy; - &amp;Scy;&amp;kcy;&amp;acy;&amp;chcy;&amp;acy;&amp;tcy;&amp;softcy; &amp;bcy;&amp;iecy;&amp;scy;&amp;pcy;&amp;lcy;&amp;acy;&amp;tcy;&amp;ncy;&amp;ocy; &amp;kcy;&amp;ncy;&amp;icy;&amp;gcy;&amp;ucy;, &amp;CHcy;&amp;icy;&amp;tcy;&amp;acy;&amp;tcy;&amp;softcy; &amp;ocy;&amp;ncy;&amp;lcy;&amp;acy;&amp;jcy;&amp;ncy;, fb2 txt html, &amp;Scy;&amp;tcy;&amp;rcy;&amp;acy;&amp;ncy;&amp;icy;&amp;tscy;&amp;acy; 1 - LikeBo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251520" y="4653136"/>
            <a:ext cx="4211960" cy="2395891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27863" t="11610" r="18454" b="16532"/>
          <a:stretch>
            <a:fillRect/>
          </a:stretch>
        </p:blipFill>
        <p:spPr bwMode="auto">
          <a:xfrm>
            <a:off x="2555776" y="188640"/>
            <a:ext cx="6315004" cy="4752528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4" name="Багетная рамка 13"/>
          <p:cNvSpPr/>
          <p:nvPr/>
        </p:nvSpPr>
        <p:spPr>
          <a:xfrm>
            <a:off x="4067944" y="5229200"/>
            <a:ext cx="4824536" cy="115212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211960" y="5157191"/>
            <a:ext cx="4507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Ж…ВОТНОЕ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827584" y="2708920"/>
            <a:ext cx="1512168" cy="1446550"/>
            <a:chOff x="611560" y="2780928"/>
            <a:chExt cx="1512168" cy="1446550"/>
          </a:xfrm>
        </p:grpSpPr>
        <p:pic>
          <p:nvPicPr>
            <p:cNvPr id="18" name="Picture 16" descr="http://tr.stockfresh.com/image/zoom/4d27c9/stockfresh_379745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40000"/>
            </a:blip>
            <a:srcRect l="29321" t="34568" r="31692" b="26885"/>
            <a:stretch>
              <a:fillRect/>
            </a:stretch>
          </p:blipFill>
          <p:spPr bwMode="auto">
            <a:xfrm>
              <a:off x="611560" y="2996952"/>
              <a:ext cx="1135510" cy="936104"/>
            </a:xfrm>
            <a:prstGeom prst="roundRect">
              <a:avLst>
                <a:gd name="adj" fmla="val 40577"/>
              </a:avLst>
            </a:prstGeom>
            <a:noFill/>
          </p:spPr>
        </p:pic>
        <p:sp>
          <p:nvSpPr>
            <p:cNvPr id="21" name="Прямоугольник 20"/>
            <p:cNvSpPr/>
            <p:nvPr/>
          </p:nvSpPr>
          <p:spPr>
            <a:xfrm>
              <a:off x="1043608" y="2780928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cap="none" spc="0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И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611560" y="476672"/>
            <a:ext cx="1728192" cy="1446550"/>
            <a:chOff x="611560" y="188640"/>
            <a:chExt cx="1728192" cy="1446550"/>
          </a:xfrm>
        </p:grpSpPr>
        <p:pic>
          <p:nvPicPr>
            <p:cNvPr id="16" name="Picture 16" descr="http://tr.stockfresh.com/image/zoom/4d27c9/stockfresh_379745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30000"/>
            </a:blip>
            <a:srcRect l="51420" t="65448" r="6700" b="3455"/>
            <a:stretch>
              <a:fillRect/>
            </a:stretch>
          </p:blipFill>
          <p:spPr bwMode="auto">
            <a:xfrm>
              <a:off x="611560" y="440668"/>
              <a:ext cx="1080120" cy="90010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</p:spPr>
        </p:pic>
        <p:sp>
          <p:nvSpPr>
            <p:cNvPr id="22" name="Прямоугольник 21"/>
            <p:cNvSpPr/>
            <p:nvPr/>
          </p:nvSpPr>
          <p:spPr>
            <a:xfrm>
              <a:off x="1259632" y="188640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Ы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467544" y="1484784"/>
            <a:ext cx="1656184" cy="1446550"/>
            <a:chOff x="467544" y="1484784"/>
            <a:chExt cx="1656184" cy="1446550"/>
          </a:xfrm>
        </p:grpSpPr>
        <p:pic>
          <p:nvPicPr>
            <p:cNvPr id="17" name="Picture 41" descr="C:\Users\user\Desktop\Рисунок39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20000"/>
            </a:blip>
            <a:srcRect l="8543" t="13136" r="20272" b="23056"/>
            <a:stretch>
              <a:fillRect/>
            </a:stretch>
          </p:blipFill>
          <p:spPr bwMode="auto">
            <a:xfrm>
              <a:off x="683568" y="1904250"/>
              <a:ext cx="1440160" cy="876619"/>
            </a:xfrm>
            <a:prstGeom prst="round2DiagRect">
              <a:avLst>
                <a:gd name="adj1" fmla="val 50000"/>
                <a:gd name="adj2" fmla="val 50000"/>
              </a:avLst>
            </a:prstGeom>
            <a:noFill/>
          </p:spPr>
        </p:pic>
        <p:sp>
          <p:nvSpPr>
            <p:cNvPr id="23" name="Овал 22"/>
            <p:cNvSpPr/>
            <p:nvPr/>
          </p:nvSpPr>
          <p:spPr>
            <a:xfrm rot="1717429">
              <a:off x="787388" y="1822497"/>
              <a:ext cx="579645" cy="280688"/>
            </a:xfrm>
            <a:prstGeom prst="ellipse">
              <a:avLst/>
            </a:prstGeom>
            <a:blipFill dpi="0" rotWithShape="1">
              <a:blip r:embed="rId6" cstate="print">
                <a:alphaModFix amt="90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67544" y="1484784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cap="none" spc="0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 Е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pic>
        <p:nvPicPr>
          <p:cNvPr id="35" name="Picture 4" descr="http://www.hellmedia.ru/Forum/Mult/SSSR/Leopold/Leop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251552"/>
            <a:ext cx="2736304" cy="2606448"/>
          </a:xfrm>
          <a:prstGeom prst="rect">
            <a:avLst/>
          </a:prstGeom>
          <a:noFill/>
        </p:spPr>
      </p:pic>
      <p:sp>
        <p:nvSpPr>
          <p:cNvPr id="38" name="Полилиния 37"/>
          <p:cNvSpPr/>
          <p:nvPr/>
        </p:nvSpPr>
        <p:spPr>
          <a:xfrm>
            <a:off x="1979712" y="4660546"/>
            <a:ext cx="1080120" cy="1144718"/>
          </a:xfrm>
          <a:custGeom>
            <a:avLst/>
            <a:gdLst>
              <a:gd name="connsiteX0" fmla="*/ 269877 w 868967"/>
              <a:gd name="connsiteY0" fmla="*/ 204952 h 1104084"/>
              <a:gd name="connsiteX1" fmla="*/ 175284 w 868967"/>
              <a:gd name="connsiteY1" fmla="*/ 252248 h 1104084"/>
              <a:gd name="connsiteX2" fmla="*/ 143753 w 868967"/>
              <a:gd name="connsiteY2" fmla="*/ 283780 h 1104084"/>
              <a:gd name="connsiteX3" fmla="*/ 49160 w 868967"/>
              <a:gd name="connsiteY3" fmla="*/ 346842 h 1104084"/>
              <a:gd name="connsiteX4" fmla="*/ 33394 w 868967"/>
              <a:gd name="connsiteY4" fmla="*/ 646386 h 1104084"/>
              <a:gd name="connsiteX5" fmla="*/ 49160 w 868967"/>
              <a:gd name="connsiteY5" fmla="*/ 693683 h 1104084"/>
              <a:gd name="connsiteX6" fmla="*/ 112222 w 868967"/>
              <a:gd name="connsiteY6" fmla="*/ 788276 h 1104084"/>
              <a:gd name="connsiteX7" fmla="*/ 159518 w 868967"/>
              <a:gd name="connsiteY7" fmla="*/ 898635 h 1104084"/>
              <a:gd name="connsiteX8" fmla="*/ 206815 w 868967"/>
              <a:gd name="connsiteY8" fmla="*/ 914400 h 1104084"/>
              <a:gd name="connsiteX9" fmla="*/ 285643 w 868967"/>
              <a:gd name="connsiteY9" fmla="*/ 977462 h 1104084"/>
              <a:gd name="connsiteX10" fmla="*/ 474829 w 868967"/>
              <a:gd name="connsiteY10" fmla="*/ 1072055 h 1104084"/>
              <a:gd name="connsiteX11" fmla="*/ 522125 w 868967"/>
              <a:gd name="connsiteY11" fmla="*/ 1087821 h 1104084"/>
              <a:gd name="connsiteX12" fmla="*/ 569422 w 868967"/>
              <a:gd name="connsiteY12" fmla="*/ 1103586 h 1104084"/>
              <a:gd name="connsiteX13" fmla="*/ 711312 w 868967"/>
              <a:gd name="connsiteY13" fmla="*/ 1087821 h 1104084"/>
              <a:gd name="connsiteX14" fmla="*/ 742843 w 868967"/>
              <a:gd name="connsiteY14" fmla="*/ 1040524 h 1104084"/>
              <a:gd name="connsiteX15" fmla="*/ 774374 w 868967"/>
              <a:gd name="connsiteY15" fmla="*/ 945931 h 1104084"/>
              <a:gd name="connsiteX16" fmla="*/ 821670 w 868967"/>
              <a:gd name="connsiteY16" fmla="*/ 804042 h 1104084"/>
              <a:gd name="connsiteX17" fmla="*/ 837436 w 868967"/>
              <a:gd name="connsiteY17" fmla="*/ 756745 h 1104084"/>
              <a:gd name="connsiteX18" fmla="*/ 868967 w 868967"/>
              <a:gd name="connsiteY18" fmla="*/ 709448 h 1104084"/>
              <a:gd name="connsiteX19" fmla="*/ 821670 w 868967"/>
              <a:gd name="connsiteY19" fmla="*/ 441435 h 1104084"/>
              <a:gd name="connsiteX20" fmla="*/ 790139 w 868967"/>
              <a:gd name="connsiteY20" fmla="*/ 394138 h 1104084"/>
              <a:gd name="connsiteX21" fmla="*/ 774374 w 868967"/>
              <a:gd name="connsiteY21" fmla="*/ 346842 h 1104084"/>
              <a:gd name="connsiteX22" fmla="*/ 679780 w 868967"/>
              <a:gd name="connsiteY22" fmla="*/ 220717 h 1104084"/>
              <a:gd name="connsiteX23" fmla="*/ 648249 w 868967"/>
              <a:gd name="connsiteY23" fmla="*/ 173421 h 1104084"/>
              <a:gd name="connsiteX24" fmla="*/ 632484 w 868967"/>
              <a:gd name="connsiteY24" fmla="*/ 94593 h 1104084"/>
              <a:gd name="connsiteX25" fmla="*/ 600953 w 868967"/>
              <a:gd name="connsiteY25" fmla="*/ 0 h 1104084"/>
              <a:gd name="connsiteX26" fmla="*/ 490594 w 868967"/>
              <a:gd name="connsiteY26" fmla="*/ 15766 h 1104084"/>
              <a:gd name="connsiteX27" fmla="*/ 396001 w 868967"/>
              <a:gd name="connsiteY27" fmla="*/ 47297 h 1104084"/>
              <a:gd name="connsiteX28" fmla="*/ 332939 w 868967"/>
              <a:gd name="connsiteY28" fmla="*/ 110359 h 1104084"/>
              <a:gd name="connsiteX29" fmla="*/ 238346 w 868967"/>
              <a:gd name="connsiteY29" fmla="*/ 173421 h 1104084"/>
              <a:gd name="connsiteX30" fmla="*/ 206815 w 868967"/>
              <a:gd name="connsiteY30" fmla="*/ 236483 h 110408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632484 w 868967"/>
              <a:gd name="connsiteY24" fmla="*/ 87183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496646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360040 w 868967"/>
              <a:gd name="connsiteY25" fmla="*/ 208614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837436 w 936104"/>
              <a:gd name="connsiteY17" fmla="*/ 749335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04055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873697 w 936104"/>
              <a:gd name="connsiteY17" fmla="*/ 889717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936104" h="1096674">
                <a:moveTo>
                  <a:pt x="269877" y="197542"/>
                </a:moveTo>
                <a:cubicBezTo>
                  <a:pt x="219922" y="214193"/>
                  <a:pt x="218943" y="209910"/>
                  <a:pt x="175284" y="244838"/>
                </a:cubicBezTo>
                <a:cubicBezTo>
                  <a:pt x="163677" y="254124"/>
                  <a:pt x="155644" y="267451"/>
                  <a:pt x="143753" y="276370"/>
                </a:cubicBezTo>
                <a:cubicBezTo>
                  <a:pt x="113437" y="299107"/>
                  <a:pt x="49160" y="339432"/>
                  <a:pt x="49160" y="339432"/>
                </a:cubicBezTo>
                <a:cubicBezTo>
                  <a:pt x="0" y="486913"/>
                  <a:pt x="6755" y="425862"/>
                  <a:pt x="33394" y="638976"/>
                </a:cubicBezTo>
                <a:cubicBezTo>
                  <a:pt x="35455" y="655466"/>
                  <a:pt x="41089" y="671746"/>
                  <a:pt x="49160" y="686273"/>
                </a:cubicBezTo>
                <a:cubicBezTo>
                  <a:pt x="67564" y="719400"/>
                  <a:pt x="112222" y="780866"/>
                  <a:pt x="112222" y="780866"/>
                </a:cubicBezTo>
                <a:cubicBezTo>
                  <a:pt x="121689" y="818734"/>
                  <a:pt x="125495" y="864006"/>
                  <a:pt x="159518" y="891225"/>
                </a:cubicBezTo>
                <a:cubicBezTo>
                  <a:pt x="172495" y="901606"/>
                  <a:pt x="191049" y="901735"/>
                  <a:pt x="206815" y="906990"/>
                </a:cubicBezTo>
                <a:cubicBezTo>
                  <a:pt x="265076" y="994382"/>
                  <a:pt x="279408" y="883899"/>
                  <a:pt x="360039" y="928694"/>
                </a:cubicBezTo>
                <a:cubicBezTo>
                  <a:pt x="543419" y="1030571"/>
                  <a:pt x="290668" y="1003257"/>
                  <a:pt x="474829" y="1064645"/>
                </a:cubicBezTo>
                <a:lnTo>
                  <a:pt x="522125" y="1080411"/>
                </a:lnTo>
                <a:cubicBezTo>
                  <a:pt x="526996" y="1081755"/>
                  <a:pt x="582086" y="1075277"/>
                  <a:pt x="576063" y="1072710"/>
                </a:cubicBezTo>
                <a:cubicBezTo>
                  <a:pt x="623360" y="1067455"/>
                  <a:pt x="666589" y="1096674"/>
                  <a:pt x="711312" y="1080411"/>
                </a:cubicBezTo>
                <a:cubicBezTo>
                  <a:pt x="729119" y="1073936"/>
                  <a:pt x="735148" y="1050429"/>
                  <a:pt x="742843" y="1033114"/>
                </a:cubicBezTo>
                <a:cubicBezTo>
                  <a:pt x="756342" y="1002742"/>
                  <a:pt x="763864" y="970052"/>
                  <a:pt x="774374" y="938521"/>
                </a:cubicBezTo>
                <a:lnTo>
                  <a:pt x="936103" y="856686"/>
                </a:lnTo>
                <a:lnTo>
                  <a:pt x="873697" y="889717"/>
                </a:lnTo>
                <a:cubicBezTo>
                  <a:pt x="873697" y="841712"/>
                  <a:pt x="936104" y="730764"/>
                  <a:pt x="936104" y="682759"/>
                </a:cubicBezTo>
                <a:cubicBezTo>
                  <a:pt x="931085" y="627557"/>
                  <a:pt x="834097" y="631669"/>
                  <a:pt x="792088" y="568654"/>
                </a:cubicBezTo>
                <a:lnTo>
                  <a:pt x="720080" y="424638"/>
                </a:lnTo>
                <a:cubicBezTo>
                  <a:pt x="714825" y="408873"/>
                  <a:pt x="800158" y="583181"/>
                  <a:pt x="792088" y="568654"/>
                </a:cubicBezTo>
                <a:cubicBezTo>
                  <a:pt x="692082" y="388642"/>
                  <a:pt x="645649" y="511618"/>
                  <a:pt x="576064" y="424638"/>
                </a:cubicBezTo>
                <a:cubicBezTo>
                  <a:pt x="564227" y="409843"/>
                  <a:pt x="447359" y="422581"/>
                  <a:pt x="436849" y="406816"/>
                </a:cubicBezTo>
                <a:cubicBezTo>
                  <a:pt x="431594" y="380540"/>
                  <a:pt x="439098" y="234466"/>
                  <a:pt x="432048" y="208614"/>
                </a:cubicBezTo>
                <a:cubicBezTo>
                  <a:pt x="423303" y="176549"/>
                  <a:pt x="360040" y="208614"/>
                  <a:pt x="360040" y="208614"/>
                </a:cubicBezTo>
                <a:cubicBezTo>
                  <a:pt x="323254" y="213869"/>
                  <a:pt x="526802" y="0"/>
                  <a:pt x="490594" y="8356"/>
                </a:cubicBezTo>
                <a:cubicBezTo>
                  <a:pt x="458209" y="15830"/>
                  <a:pt x="396001" y="39887"/>
                  <a:pt x="396001" y="39887"/>
                </a:cubicBezTo>
                <a:cubicBezTo>
                  <a:pt x="369248" y="120147"/>
                  <a:pt x="318423" y="92653"/>
                  <a:pt x="249628" y="130873"/>
                </a:cubicBezTo>
                <a:cubicBezTo>
                  <a:pt x="216501" y="149277"/>
                  <a:pt x="238346" y="166011"/>
                  <a:pt x="238346" y="166011"/>
                </a:cubicBezTo>
                <a:cubicBezTo>
                  <a:pt x="220230" y="220358"/>
                  <a:pt x="234330" y="201556"/>
                  <a:pt x="206815" y="229073"/>
                </a:cubicBezTo>
              </a:path>
            </a:pathLst>
          </a:custGeom>
          <a:blipFill dpi="0" rotWithShape="1">
            <a:blip r:embed="rId6" cstate="print"/>
            <a:srcRect/>
            <a:tile tx="0" ty="0" sx="100000" sy="100000" flip="none" algn="tl"/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1403648" y="4293096"/>
            <a:ext cx="905899" cy="864096"/>
          </a:xfrm>
          <a:custGeom>
            <a:avLst/>
            <a:gdLst>
              <a:gd name="connsiteX0" fmla="*/ 365595 w 905899"/>
              <a:gd name="connsiteY0" fmla="*/ 0 h 772511"/>
              <a:gd name="connsiteX1" fmla="*/ 176409 w 905899"/>
              <a:gd name="connsiteY1" fmla="*/ 47297 h 772511"/>
              <a:gd name="connsiteX2" fmla="*/ 129112 w 905899"/>
              <a:gd name="connsiteY2" fmla="*/ 78828 h 772511"/>
              <a:gd name="connsiteX3" fmla="*/ 113347 w 905899"/>
              <a:gd name="connsiteY3" fmla="*/ 126124 h 772511"/>
              <a:gd name="connsiteX4" fmla="*/ 66050 w 905899"/>
              <a:gd name="connsiteY4" fmla="*/ 204952 h 772511"/>
              <a:gd name="connsiteX5" fmla="*/ 113347 w 905899"/>
              <a:gd name="connsiteY5" fmla="*/ 346842 h 772511"/>
              <a:gd name="connsiteX6" fmla="*/ 144878 w 905899"/>
              <a:gd name="connsiteY6" fmla="*/ 441435 h 772511"/>
              <a:gd name="connsiteX7" fmla="*/ 129112 w 905899"/>
              <a:gd name="connsiteY7" fmla="*/ 488731 h 772511"/>
              <a:gd name="connsiteX8" fmla="*/ 81816 w 905899"/>
              <a:gd name="connsiteY8" fmla="*/ 504497 h 772511"/>
              <a:gd name="connsiteX9" fmla="*/ 34519 w 905899"/>
              <a:gd name="connsiteY9" fmla="*/ 536028 h 772511"/>
              <a:gd name="connsiteX10" fmla="*/ 2988 w 905899"/>
              <a:gd name="connsiteY10" fmla="*/ 583324 h 772511"/>
              <a:gd name="connsiteX11" fmla="*/ 50285 w 905899"/>
              <a:gd name="connsiteY11" fmla="*/ 725214 h 772511"/>
              <a:gd name="connsiteX12" fmla="*/ 144878 w 905899"/>
              <a:gd name="connsiteY12" fmla="*/ 756745 h 772511"/>
              <a:gd name="connsiteX13" fmla="*/ 192174 w 905899"/>
              <a:gd name="connsiteY13" fmla="*/ 772511 h 772511"/>
              <a:gd name="connsiteX14" fmla="*/ 286767 w 905899"/>
              <a:gd name="connsiteY14" fmla="*/ 756745 h 772511"/>
              <a:gd name="connsiteX15" fmla="*/ 334064 w 905899"/>
              <a:gd name="connsiteY15" fmla="*/ 709449 h 772511"/>
              <a:gd name="connsiteX16" fmla="*/ 381361 w 905899"/>
              <a:gd name="connsiteY16" fmla="*/ 677918 h 772511"/>
              <a:gd name="connsiteX17" fmla="*/ 397126 w 905899"/>
              <a:gd name="connsiteY17" fmla="*/ 630621 h 772511"/>
              <a:gd name="connsiteX18" fmla="*/ 491719 w 905899"/>
              <a:gd name="connsiteY18" fmla="*/ 599090 h 772511"/>
              <a:gd name="connsiteX19" fmla="*/ 539016 w 905899"/>
              <a:gd name="connsiteY19" fmla="*/ 551793 h 772511"/>
              <a:gd name="connsiteX20" fmla="*/ 633609 w 905899"/>
              <a:gd name="connsiteY20" fmla="*/ 488731 h 772511"/>
              <a:gd name="connsiteX21" fmla="*/ 728202 w 905899"/>
              <a:gd name="connsiteY21" fmla="*/ 425669 h 772511"/>
              <a:gd name="connsiteX22" fmla="*/ 775498 w 905899"/>
              <a:gd name="connsiteY22" fmla="*/ 394138 h 772511"/>
              <a:gd name="connsiteX23" fmla="*/ 822795 w 905899"/>
              <a:gd name="connsiteY23" fmla="*/ 362607 h 772511"/>
              <a:gd name="connsiteX24" fmla="*/ 870092 w 905899"/>
              <a:gd name="connsiteY24" fmla="*/ 204952 h 772511"/>
              <a:gd name="connsiteX25" fmla="*/ 838561 w 905899"/>
              <a:gd name="connsiteY25" fmla="*/ 157656 h 772511"/>
              <a:gd name="connsiteX26" fmla="*/ 680905 w 905899"/>
              <a:gd name="connsiteY26" fmla="*/ 110359 h 772511"/>
              <a:gd name="connsiteX27" fmla="*/ 586312 w 905899"/>
              <a:gd name="connsiteY27" fmla="*/ 78828 h 772511"/>
              <a:gd name="connsiteX28" fmla="*/ 539016 w 905899"/>
              <a:gd name="connsiteY28" fmla="*/ 47297 h 772511"/>
              <a:gd name="connsiteX29" fmla="*/ 365595 w 905899"/>
              <a:gd name="connsiteY29" fmla="*/ 0 h 77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05899" h="772511">
                <a:moveTo>
                  <a:pt x="365595" y="0"/>
                </a:moveTo>
                <a:cubicBezTo>
                  <a:pt x="318313" y="7881"/>
                  <a:pt x="218048" y="19538"/>
                  <a:pt x="176409" y="47297"/>
                </a:cubicBezTo>
                <a:lnTo>
                  <a:pt x="129112" y="78828"/>
                </a:lnTo>
                <a:cubicBezTo>
                  <a:pt x="123857" y="94593"/>
                  <a:pt x="121897" y="111874"/>
                  <a:pt x="113347" y="126124"/>
                </a:cubicBezTo>
                <a:cubicBezTo>
                  <a:pt x="48422" y="234334"/>
                  <a:pt x="110714" y="70966"/>
                  <a:pt x="66050" y="204952"/>
                </a:cubicBezTo>
                <a:cubicBezTo>
                  <a:pt x="101553" y="417966"/>
                  <a:pt x="54232" y="213832"/>
                  <a:pt x="113347" y="346842"/>
                </a:cubicBezTo>
                <a:cubicBezTo>
                  <a:pt x="126846" y="377214"/>
                  <a:pt x="144878" y="441435"/>
                  <a:pt x="144878" y="441435"/>
                </a:cubicBezTo>
                <a:cubicBezTo>
                  <a:pt x="139623" y="457200"/>
                  <a:pt x="140863" y="476980"/>
                  <a:pt x="129112" y="488731"/>
                </a:cubicBezTo>
                <a:cubicBezTo>
                  <a:pt x="117361" y="500482"/>
                  <a:pt x="96680" y="497065"/>
                  <a:pt x="81816" y="504497"/>
                </a:cubicBezTo>
                <a:cubicBezTo>
                  <a:pt x="64869" y="512971"/>
                  <a:pt x="50285" y="525518"/>
                  <a:pt x="34519" y="536028"/>
                </a:cubicBezTo>
                <a:cubicBezTo>
                  <a:pt x="24009" y="551793"/>
                  <a:pt x="5080" y="564492"/>
                  <a:pt x="2988" y="583324"/>
                </a:cubicBezTo>
                <a:cubicBezTo>
                  <a:pt x="0" y="610219"/>
                  <a:pt x="13985" y="702527"/>
                  <a:pt x="50285" y="725214"/>
                </a:cubicBezTo>
                <a:cubicBezTo>
                  <a:pt x="78470" y="742829"/>
                  <a:pt x="113347" y="746235"/>
                  <a:pt x="144878" y="756745"/>
                </a:cubicBezTo>
                <a:lnTo>
                  <a:pt x="192174" y="772511"/>
                </a:lnTo>
                <a:cubicBezTo>
                  <a:pt x="223705" y="767256"/>
                  <a:pt x="257556" y="769728"/>
                  <a:pt x="286767" y="756745"/>
                </a:cubicBezTo>
                <a:cubicBezTo>
                  <a:pt x="307141" y="747690"/>
                  <a:pt x="316936" y="723722"/>
                  <a:pt x="334064" y="709449"/>
                </a:cubicBezTo>
                <a:cubicBezTo>
                  <a:pt x="348620" y="697319"/>
                  <a:pt x="365595" y="688428"/>
                  <a:pt x="381361" y="677918"/>
                </a:cubicBezTo>
                <a:cubicBezTo>
                  <a:pt x="386616" y="662152"/>
                  <a:pt x="383603" y="640280"/>
                  <a:pt x="397126" y="630621"/>
                </a:cubicBezTo>
                <a:cubicBezTo>
                  <a:pt x="424172" y="611302"/>
                  <a:pt x="491719" y="599090"/>
                  <a:pt x="491719" y="599090"/>
                </a:cubicBezTo>
                <a:cubicBezTo>
                  <a:pt x="507485" y="583324"/>
                  <a:pt x="521417" y="565481"/>
                  <a:pt x="539016" y="551793"/>
                </a:cubicBezTo>
                <a:cubicBezTo>
                  <a:pt x="568929" y="528527"/>
                  <a:pt x="602078" y="509752"/>
                  <a:pt x="633609" y="488731"/>
                </a:cubicBezTo>
                <a:lnTo>
                  <a:pt x="728202" y="425669"/>
                </a:lnTo>
                <a:lnTo>
                  <a:pt x="775498" y="394138"/>
                </a:lnTo>
                <a:lnTo>
                  <a:pt x="822795" y="362607"/>
                </a:lnTo>
                <a:cubicBezTo>
                  <a:pt x="878898" y="278452"/>
                  <a:pt x="905899" y="288502"/>
                  <a:pt x="870092" y="204952"/>
                </a:cubicBezTo>
                <a:cubicBezTo>
                  <a:pt x="862628" y="187536"/>
                  <a:pt x="854629" y="167698"/>
                  <a:pt x="838561" y="157656"/>
                </a:cubicBezTo>
                <a:cubicBezTo>
                  <a:pt x="804254" y="136214"/>
                  <a:pt x="723510" y="123140"/>
                  <a:pt x="680905" y="110359"/>
                </a:cubicBezTo>
                <a:cubicBezTo>
                  <a:pt x="649070" y="100809"/>
                  <a:pt x="586312" y="78828"/>
                  <a:pt x="586312" y="78828"/>
                </a:cubicBezTo>
                <a:cubicBezTo>
                  <a:pt x="570547" y="68318"/>
                  <a:pt x="556823" y="53772"/>
                  <a:pt x="539016" y="47297"/>
                </a:cubicBezTo>
                <a:cubicBezTo>
                  <a:pt x="434781" y="9393"/>
                  <a:pt x="427499" y="15766"/>
                  <a:pt x="365595" y="0"/>
                </a:cubicBezTo>
                <a:close/>
              </a:path>
            </a:pathLst>
          </a:custGeom>
          <a:blipFill dpi="0" rotWithShape="1">
            <a:blip r:embed="rId6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211960" y="5157192"/>
            <a:ext cx="4507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Ж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</a:rPr>
              <a:t>И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ВОТНОЕ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40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 l="30199" t="21425" r="19940" b="12061"/>
          <a:stretch>
            <a:fillRect/>
          </a:stretch>
        </p:blipFill>
        <p:spPr bwMode="auto">
          <a:xfrm>
            <a:off x="2555776" y="188640"/>
            <a:ext cx="633670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Управляющая кнопка: домой 23">
            <a:hlinkClick r:id="" action="ppaction://hlinkshowjump?jump=endshow" highlightClick="1"/>
          </p:cNvPr>
          <p:cNvSpPr/>
          <p:nvPr/>
        </p:nvSpPr>
        <p:spPr>
          <a:xfrm>
            <a:off x="0" y="0"/>
            <a:ext cx="682376" cy="64807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3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9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19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0" descr="&amp;Pcy;&amp;rcy;&amp;icy;&amp;lcy;&amp;iecy;&amp;zhcy;&amp;ncy;&amp;ycy;&amp;iecy; &amp;kcy;&amp;ocy;&amp;zcy;&amp;lcy;&amp;yacy;&amp;tcy;&amp;acy; (&amp;rcy;&amp;icy;&amp;scy;. &amp;Scy;&amp;ucy;&amp;tcy;&amp;iecy;&amp;iecy;&amp;vcy;&amp;acy;) - &amp;Scy;&amp;tcy;&amp;iecy;&amp;lcy;&amp;softcy;&amp;mcy;&amp;acy;&amp;khcy; &amp;Mcy;&amp;icy;&amp;khcy;&amp;acy;&amp;jcy;&amp;lcy;&amp;ocy; - &amp;Scy;&amp;kcy;&amp;acy;&amp;chcy;&amp;acy;&amp;tcy;&amp;softcy; &amp;bcy;&amp;iecy;&amp;scy;&amp;pcy;&amp;lcy;&amp;acy;&amp;tcy;&amp;ncy;&amp;ocy; &amp;kcy;&amp;ncy;&amp;icy;&amp;gcy;&amp;ucy;, &amp;CHcy;&amp;icy;&amp;tcy;&amp;acy;&amp;tcy;&amp;softcy; &amp;ocy;&amp;ncy;&amp;lcy;&amp;acy;&amp;jcy;&amp;ncy;, fb2 txt html, &amp;Scy;&amp;tcy;&amp;rcy;&amp;acy;&amp;ncy;&amp;icy;&amp;tscy;&amp;acy; 1 - LikeBo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251520" y="4653136"/>
            <a:ext cx="4896544" cy="2395891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27863" t="11610" r="18454" b="16532"/>
          <a:stretch>
            <a:fillRect/>
          </a:stretch>
        </p:blipFill>
        <p:spPr bwMode="auto">
          <a:xfrm>
            <a:off x="2555776" y="188640"/>
            <a:ext cx="6315004" cy="4752528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4" name="Багетная рамка 13"/>
          <p:cNvSpPr/>
          <p:nvPr/>
        </p:nvSpPr>
        <p:spPr>
          <a:xfrm>
            <a:off x="5364088" y="5301208"/>
            <a:ext cx="2664296" cy="115212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508104" y="5301208"/>
            <a:ext cx="23762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ЗА</a:t>
            </a:r>
            <a:r>
              <a:rPr lang="ru-RU" sz="54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…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Ц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35" name="Picture 4" descr="http://www.hellmedia.ru/Forum/Mult/SSSR/Leopold/Leo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51552"/>
            <a:ext cx="2736304" cy="2606448"/>
          </a:xfrm>
          <a:prstGeom prst="rect">
            <a:avLst/>
          </a:prstGeom>
          <a:noFill/>
        </p:spPr>
      </p:pic>
      <p:sp>
        <p:nvSpPr>
          <p:cNvPr id="38" name="Полилиния 37"/>
          <p:cNvSpPr/>
          <p:nvPr/>
        </p:nvSpPr>
        <p:spPr>
          <a:xfrm>
            <a:off x="1979712" y="4660546"/>
            <a:ext cx="1080120" cy="1144718"/>
          </a:xfrm>
          <a:custGeom>
            <a:avLst/>
            <a:gdLst>
              <a:gd name="connsiteX0" fmla="*/ 269877 w 868967"/>
              <a:gd name="connsiteY0" fmla="*/ 204952 h 1104084"/>
              <a:gd name="connsiteX1" fmla="*/ 175284 w 868967"/>
              <a:gd name="connsiteY1" fmla="*/ 252248 h 1104084"/>
              <a:gd name="connsiteX2" fmla="*/ 143753 w 868967"/>
              <a:gd name="connsiteY2" fmla="*/ 283780 h 1104084"/>
              <a:gd name="connsiteX3" fmla="*/ 49160 w 868967"/>
              <a:gd name="connsiteY3" fmla="*/ 346842 h 1104084"/>
              <a:gd name="connsiteX4" fmla="*/ 33394 w 868967"/>
              <a:gd name="connsiteY4" fmla="*/ 646386 h 1104084"/>
              <a:gd name="connsiteX5" fmla="*/ 49160 w 868967"/>
              <a:gd name="connsiteY5" fmla="*/ 693683 h 1104084"/>
              <a:gd name="connsiteX6" fmla="*/ 112222 w 868967"/>
              <a:gd name="connsiteY6" fmla="*/ 788276 h 1104084"/>
              <a:gd name="connsiteX7" fmla="*/ 159518 w 868967"/>
              <a:gd name="connsiteY7" fmla="*/ 898635 h 1104084"/>
              <a:gd name="connsiteX8" fmla="*/ 206815 w 868967"/>
              <a:gd name="connsiteY8" fmla="*/ 914400 h 1104084"/>
              <a:gd name="connsiteX9" fmla="*/ 285643 w 868967"/>
              <a:gd name="connsiteY9" fmla="*/ 977462 h 1104084"/>
              <a:gd name="connsiteX10" fmla="*/ 474829 w 868967"/>
              <a:gd name="connsiteY10" fmla="*/ 1072055 h 1104084"/>
              <a:gd name="connsiteX11" fmla="*/ 522125 w 868967"/>
              <a:gd name="connsiteY11" fmla="*/ 1087821 h 1104084"/>
              <a:gd name="connsiteX12" fmla="*/ 569422 w 868967"/>
              <a:gd name="connsiteY12" fmla="*/ 1103586 h 1104084"/>
              <a:gd name="connsiteX13" fmla="*/ 711312 w 868967"/>
              <a:gd name="connsiteY13" fmla="*/ 1087821 h 1104084"/>
              <a:gd name="connsiteX14" fmla="*/ 742843 w 868967"/>
              <a:gd name="connsiteY14" fmla="*/ 1040524 h 1104084"/>
              <a:gd name="connsiteX15" fmla="*/ 774374 w 868967"/>
              <a:gd name="connsiteY15" fmla="*/ 945931 h 1104084"/>
              <a:gd name="connsiteX16" fmla="*/ 821670 w 868967"/>
              <a:gd name="connsiteY16" fmla="*/ 804042 h 1104084"/>
              <a:gd name="connsiteX17" fmla="*/ 837436 w 868967"/>
              <a:gd name="connsiteY17" fmla="*/ 756745 h 1104084"/>
              <a:gd name="connsiteX18" fmla="*/ 868967 w 868967"/>
              <a:gd name="connsiteY18" fmla="*/ 709448 h 1104084"/>
              <a:gd name="connsiteX19" fmla="*/ 821670 w 868967"/>
              <a:gd name="connsiteY19" fmla="*/ 441435 h 1104084"/>
              <a:gd name="connsiteX20" fmla="*/ 790139 w 868967"/>
              <a:gd name="connsiteY20" fmla="*/ 394138 h 1104084"/>
              <a:gd name="connsiteX21" fmla="*/ 774374 w 868967"/>
              <a:gd name="connsiteY21" fmla="*/ 346842 h 1104084"/>
              <a:gd name="connsiteX22" fmla="*/ 679780 w 868967"/>
              <a:gd name="connsiteY22" fmla="*/ 220717 h 1104084"/>
              <a:gd name="connsiteX23" fmla="*/ 648249 w 868967"/>
              <a:gd name="connsiteY23" fmla="*/ 173421 h 1104084"/>
              <a:gd name="connsiteX24" fmla="*/ 632484 w 868967"/>
              <a:gd name="connsiteY24" fmla="*/ 94593 h 1104084"/>
              <a:gd name="connsiteX25" fmla="*/ 600953 w 868967"/>
              <a:gd name="connsiteY25" fmla="*/ 0 h 1104084"/>
              <a:gd name="connsiteX26" fmla="*/ 490594 w 868967"/>
              <a:gd name="connsiteY26" fmla="*/ 15766 h 1104084"/>
              <a:gd name="connsiteX27" fmla="*/ 396001 w 868967"/>
              <a:gd name="connsiteY27" fmla="*/ 47297 h 1104084"/>
              <a:gd name="connsiteX28" fmla="*/ 332939 w 868967"/>
              <a:gd name="connsiteY28" fmla="*/ 110359 h 1104084"/>
              <a:gd name="connsiteX29" fmla="*/ 238346 w 868967"/>
              <a:gd name="connsiteY29" fmla="*/ 173421 h 1104084"/>
              <a:gd name="connsiteX30" fmla="*/ 206815 w 868967"/>
              <a:gd name="connsiteY30" fmla="*/ 236483 h 110408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632484 w 868967"/>
              <a:gd name="connsiteY24" fmla="*/ 87183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496646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360040 w 868967"/>
              <a:gd name="connsiteY25" fmla="*/ 208614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837436 w 936104"/>
              <a:gd name="connsiteY17" fmla="*/ 749335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04055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873697 w 936104"/>
              <a:gd name="connsiteY17" fmla="*/ 889717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936104" h="1096674">
                <a:moveTo>
                  <a:pt x="269877" y="197542"/>
                </a:moveTo>
                <a:cubicBezTo>
                  <a:pt x="219922" y="214193"/>
                  <a:pt x="218943" y="209910"/>
                  <a:pt x="175284" y="244838"/>
                </a:cubicBezTo>
                <a:cubicBezTo>
                  <a:pt x="163677" y="254124"/>
                  <a:pt x="155644" y="267451"/>
                  <a:pt x="143753" y="276370"/>
                </a:cubicBezTo>
                <a:cubicBezTo>
                  <a:pt x="113437" y="299107"/>
                  <a:pt x="49160" y="339432"/>
                  <a:pt x="49160" y="339432"/>
                </a:cubicBezTo>
                <a:cubicBezTo>
                  <a:pt x="0" y="486913"/>
                  <a:pt x="6755" y="425862"/>
                  <a:pt x="33394" y="638976"/>
                </a:cubicBezTo>
                <a:cubicBezTo>
                  <a:pt x="35455" y="655466"/>
                  <a:pt x="41089" y="671746"/>
                  <a:pt x="49160" y="686273"/>
                </a:cubicBezTo>
                <a:cubicBezTo>
                  <a:pt x="67564" y="719400"/>
                  <a:pt x="112222" y="780866"/>
                  <a:pt x="112222" y="780866"/>
                </a:cubicBezTo>
                <a:cubicBezTo>
                  <a:pt x="121689" y="818734"/>
                  <a:pt x="125495" y="864006"/>
                  <a:pt x="159518" y="891225"/>
                </a:cubicBezTo>
                <a:cubicBezTo>
                  <a:pt x="172495" y="901606"/>
                  <a:pt x="191049" y="901735"/>
                  <a:pt x="206815" y="906990"/>
                </a:cubicBezTo>
                <a:cubicBezTo>
                  <a:pt x="265076" y="994382"/>
                  <a:pt x="279408" y="883899"/>
                  <a:pt x="360039" y="928694"/>
                </a:cubicBezTo>
                <a:cubicBezTo>
                  <a:pt x="543419" y="1030571"/>
                  <a:pt x="290668" y="1003257"/>
                  <a:pt x="474829" y="1064645"/>
                </a:cubicBezTo>
                <a:lnTo>
                  <a:pt x="522125" y="1080411"/>
                </a:lnTo>
                <a:cubicBezTo>
                  <a:pt x="526996" y="1081755"/>
                  <a:pt x="582086" y="1075277"/>
                  <a:pt x="576063" y="1072710"/>
                </a:cubicBezTo>
                <a:cubicBezTo>
                  <a:pt x="623360" y="1067455"/>
                  <a:pt x="666589" y="1096674"/>
                  <a:pt x="711312" y="1080411"/>
                </a:cubicBezTo>
                <a:cubicBezTo>
                  <a:pt x="729119" y="1073936"/>
                  <a:pt x="735148" y="1050429"/>
                  <a:pt x="742843" y="1033114"/>
                </a:cubicBezTo>
                <a:cubicBezTo>
                  <a:pt x="756342" y="1002742"/>
                  <a:pt x="763864" y="970052"/>
                  <a:pt x="774374" y="938521"/>
                </a:cubicBezTo>
                <a:lnTo>
                  <a:pt x="936103" y="856686"/>
                </a:lnTo>
                <a:lnTo>
                  <a:pt x="873697" y="889717"/>
                </a:lnTo>
                <a:cubicBezTo>
                  <a:pt x="873697" y="841712"/>
                  <a:pt x="936104" y="730764"/>
                  <a:pt x="936104" y="682759"/>
                </a:cubicBezTo>
                <a:cubicBezTo>
                  <a:pt x="931085" y="627557"/>
                  <a:pt x="834097" y="631669"/>
                  <a:pt x="792088" y="568654"/>
                </a:cubicBezTo>
                <a:lnTo>
                  <a:pt x="720080" y="424638"/>
                </a:lnTo>
                <a:cubicBezTo>
                  <a:pt x="714825" y="408873"/>
                  <a:pt x="800158" y="583181"/>
                  <a:pt x="792088" y="568654"/>
                </a:cubicBezTo>
                <a:cubicBezTo>
                  <a:pt x="692082" y="388642"/>
                  <a:pt x="645649" y="511618"/>
                  <a:pt x="576064" y="424638"/>
                </a:cubicBezTo>
                <a:cubicBezTo>
                  <a:pt x="564227" y="409843"/>
                  <a:pt x="447359" y="422581"/>
                  <a:pt x="436849" y="406816"/>
                </a:cubicBezTo>
                <a:cubicBezTo>
                  <a:pt x="431594" y="380540"/>
                  <a:pt x="439098" y="234466"/>
                  <a:pt x="432048" y="208614"/>
                </a:cubicBezTo>
                <a:cubicBezTo>
                  <a:pt x="423303" y="176549"/>
                  <a:pt x="360040" y="208614"/>
                  <a:pt x="360040" y="208614"/>
                </a:cubicBezTo>
                <a:cubicBezTo>
                  <a:pt x="323254" y="213869"/>
                  <a:pt x="526802" y="0"/>
                  <a:pt x="490594" y="8356"/>
                </a:cubicBezTo>
                <a:cubicBezTo>
                  <a:pt x="458209" y="15830"/>
                  <a:pt x="396001" y="39887"/>
                  <a:pt x="396001" y="39887"/>
                </a:cubicBezTo>
                <a:cubicBezTo>
                  <a:pt x="369248" y="120147"/>
                  <a:pt x="318423" y="92653"/>
                  <a:pt x="249628" y="130873"/>
                </a:cubicBezTo>
                <a:cubicBezTo>
                  <a:pt x="216501" y="149277"/>
                  <a:pt x="238346" y="166011"/>
                  <a:pt x="238346" y="166011"/>
                </a:cubicBezTo>
                <a:cubicBezTo>
                  <a:pt x="220230" y="220358"/>
                  <a:pt x="234330" y="201556"/>
                  <a:pt x="206815" y="229073"/>
                </a:cubicBezTo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1403648" y="4293096"/>
            <a:ext cx="905899" cy="864096"/>
          </a:xfrm>
          <a:custGeom>
            <a:avLst/>
            <a:gdLst>
              <a:gd name="connsiteX0" fmla="*/ 365595 w 905899"/>
              <a:gd name="connsiteY0" fmla="*/ 0 h 772511"/>
              <a:gd name="connsiteX1" fmla="*/ 176409 w 905899"/>
              <a:gd name="connsiteY1" fmla="*/ 47297 h 772511"/>
              <a:gd name="connsiteX2" fmla="*/ 129112 w 905899"/>
              <a:gd name="connsiteY2" fmla="*/ 78828 h 772511"/>
              <a:gd name="connsiteX3" fmla="*/ 113347 w 905899"/>
              <a:gd name="connsiteY3" fmla="*/ 126124 h 772511"/>
              <a:gd name="connsiteX4" fmla="*/ 66050 w 905899"/>
              <a:gd name="connsiteY4" fmla="*/ 204952 h 772511"/>
              <a:gd name="connsiteX5" fmla="*/ 113347 w 905899"/>
              <a:gd name="connsiteY5" fmla="*/ 346842 h 772511"/>
              <a:gd name="connsiteX6" fmla="*/ 144878 w 905899"/>
              <a:gd name="connsiteY6" fmla="*/ 441435 h 772511"/>
              <a:gd name="connsiteX7" fmla="*/ 129112 w 905899"/>
              <a:gd name="connsiteY7" fmla="*/ 488731 h 772511"/>
              <a:gd name="connsiteX8" fmla="*/ 81816 w 905899"/>
              <a:gd name="connsiteY8" fmla="*/ 504497 h 772511"/>
              <a:gd name="connsiteX9" fmla="*/ 34519 w 905899"/>
              <a:gd name="connsiteY9" fmla="*/ 536028 h 772511"/>
              <a:gd name="connsiteX10" fmla="*/ 2988 w 905899"/>
              <a:gd name="connsiteY10" fmla="*/ 583324 h 772511"/>
              <a:gd name="connsiteX11" fmla="*/ 50285 w 905899"/>
              <a:gd name="connsiteY11" fmla="*/ 725214 h 772511"/>
              <a:gd name="connsiteX12" fmla="*/ 144878 w 905899"/>
              <a:gd name="connsiteY12" fmla="*/ 756745 h 772511"/>
              <a:gd name="connsiteX13" fmla="*/ 192174 w 905899"/>
              <a:gd name="connsiteY13" fmla="*/ 772511 h 772511"/>
              <a:gd name="connsiteX14" fmla="*/ 286767 w 905899"/>
              <a:gd name="connsiteY14" fmla="*/ 756745 h 772511"/>
              <a:gd name="connsiteX15" fmla="*/ 334064 w 905899"/>
              <a:gd name="connsiteY15" fmla="*/ 709449 h 772511"/>
              <a:gd name="connsiteX16" fmla="*/ 381361 w 905899"/>
              <a:gd name="connsiteY16" fmla="*/ 677918 h 772511"/>
              <a:gd name="connsiteX17" fmla="*/ 397126 w 905899"/>
              <a:gd name="connsiteY17" fmla="*/ 630621 h 772511"/>
              <a:gd name="connsiteX18" fmla="*/ 491719 w 905899"/>
              <a:gd name="connsiteY18" fmla="*/ 599090 h 772511"/>
              <a:gd name="connsiteX19" fmla="*/ 539016 w 905899"/>
              <a:gd name="connsiteY19" fmla="*/ 551793 h 772511"/>
              <a:gd name="connsiteX20" fmla="*/ 633609 w 905899"/>
              <a:gd name="connsiteY20" fmla="*/ 488731 h 772511"/>
              <a:gd name="connsiteX21" fmla="*/ 728202 w 905899"/>
              <a:gd name="connsiteY21" fmla="*/ 425669 h 772511"/>
              <a:gd name="connsiteX22" fmla="*/ 775498 w 905899"/>
              <a:gd name="connsiteY22" fmla="*/ 394138 h 772511"/>
              <a:gd name="connsiteX23" fmla="*/ 822795 w 905899"/>
              <a:gd name="connsiteY23" fmla="*/ 362607 h 772511"/>
              <a:gd name="connsiteX24" fmla="*/ 870092 w 905899"/>
              <a:gd name="connsiteY24" fmla="*/ 204952 h 772511"/>
              <a:gd name="connsiteX25" fmla="*/ 838561 w 905899"/>
              <a:gd name="connsiteY25" fmla="*/ 157656 h 772511"/>
              <a:gd name="connsiteX26" fmla="*/ 680905 w 905899"/>
              <a:gd name="connsiteY26" fmla="*/ 110359 h 772511"/>
              <a:gd name="connsiteX27" fmla="*/ 586312 w 905899"/>
              <a:gd name="connsiteY27" fmla="*/ 78828 h 772511"/>
              <a:gd name="connsiteX28" fmla="*/ 539016 w 905899"/>
              <a:gd name="connsiteY28" fmla="*/ 47297 h 772511"/>
              <a:gd name="connsiteX29" fmla="*/ 365595 w 905899"/>
              <a:gd name="connsiteY29" fmla="*/ 0 h 77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05899" h="772511">
                <a:moveTo>
                  <a:pt x="365595" y="0"/>
                </a:moveTo>
                <a:cubicBezTo>
                  <a:pt x="318313" y="7881"/>
                  <a:pt x="218048" y="19538"/>
                  <a:pt x="176409" y="47297"/>
                </a:cubicBezTo>
                <a:lnTo>
                  <a:pt x="129112" y="78828"/>
                </a:lnTo>
                <a:cubicBezTo>
                  <a:pt x="123857" y="94593"/>
                  <a:pt x="121897" y="111874"/>
                  <a:pt x="113347" y="126124"/>
                </a:cubicBezTo>
                <a:cubicBezTo>
                  <a:pt x="48422" y="234334"/>
                  <a:pt x="110714" y="70966"/>
                  <a:pt x="66050" y="204952"/>
                </a:cubicBezTo>
                <a:cubicBezTo>
                  <a:pt x="101553" y="417966"/>
                  <a:pt x="54232" y="213832"/>
                  <a:pt x="113347" y="346842"/>
                </a:cubicBezTo>
                <a:cubicBezTo>
                  <a:pt x="126846" y="377214"/>
                  <a:pt x="144878" y="441435"/>
                  <a:pt x="144878" y="441435"/>
                </a:cubicBezTo>
                <a:cubicBezTo>
                  <a:pt x="139623" y="457200"/>
                  <a:pt x="140863" y="476980"/>
                  <a:pt x="129112" y="488731"/>
                </a:cubicBezTo>
                <a:cubicBezTo>
                  <a:pt x="117361" y="500482"/>
                  <a:pt x="96680" y="497065"/>
                  <a:pt x="81816" y="504497"/>
                </a:cubicBezTo>
                <a:cubicBezTo>
                  <a:pt x="64869" y="512971"/>
                  <a:pt x="50285" y="525518"/>
                  <a:pt x="34519" y="536028"/>
                </a:cubicBezTo>
                <a:cubicBezTo>
                  <a:pt x="24009" y="551793"/>
                  <a:pt x="5080" y="564492"/>
                  <a:pt x="2988" y="583324"/>
                </a:cubicBezTo>
                <a:cubicBezTo>
                  <a:pt x="0" y="610219"/>
                  <a:pt x="13985" y="702527"/>
                  <a:pt x="50285" y="725214"/>
                </a:cubicBezTo>
                <a:cubicBezTo>
                  <a:pt x="78470" y="742829"/>
                  <a:pt x="113347" y="746235"/>
                  <a:pt x="144878" y="756745"/>
                </a:cubicBezTo>
                <a:lnTo>
                  <a:pt x="192174" y="772511"/>
                </a:lnTo>
                <a:cubicBezTo>
                  <a:pt x="223705" y="767256"/>
                  <a:pt x="257556" y="769728"/>
                  <a:pt x="286767" y="756745"/>
                </a:cubicBezTo>
                <a:cubicBezTo>
                  <a:pt x="307141" y="747690"/>
                  <a:pt x="316936" y="723722"/>
                  <a:pt x="334064" y="709449"/>
                </a:cubicBezTo>
                <a:cubicBezTo>
                  <a:pt x="348620" y="697319"/>
                  <a:pt x="365595" y="688428"/>
                  <a:pt x="381361" y="677918"/>
                </a:cubicBezTo>
                <a:cubicBezTo>
                  <a:pt x="386616" y="662152"/>
                  <a:pt x="383603" y="640280"/>
                  <a:pt x="397126" y="630621"/>
                </a:cubicBezTo>
                <a:cubicBezTo>
                  <a:pt x="424172" y="611302"/>
                  <a:pt x="491719" y="599090"/>
                  <a:pt x="491719" y="599090"/>
                </a:cubicBezTo>
                <a:cubicBezTo>
                  <a:pt x="507485" y="583324"/>
                  <a:pt x="521417" y="565481"/>
                  <a:pt x="539016" y="551793"/>
                </a:cubicBezTo>
                <a:cubicBezTo>
                  <a:pt x="568929" y="528527"/>
                  <a:pt x="602078" y="509752"/>
                  <a:pt x="633609" y="488731"/>
                </a:cubicBezTo>
                <a:lnTo>
                  <a:pt x="728202" y="425669"/>
                </a:lnTo>
                <a:lnTo>
                  <a:pt x="775498" y="394138"/>
                </a:lnTo>
                <a:lnTo>
                  <a:pt x="822795" y="362607"/>
                </a:lnTo>
                <a:cubicBezTo>
                  <a:pt x="878898" y="278452"/>
                  <a:pt x="905899" y="288502"/>
                  <a:pt x="870092" y="204952"/>
                </a:cubicBezTo>
                <a:cubicBezTo>
                  <a:pt x="862628" y="187536"/>
                  <a:pt x="854629" y="167698"/>
                  <a:pt x="838561" y="157656"/>
                </a:cubicBezTo>
                <a:cubicBezTo>
                  <a:pt x="804254" y="136214"/>
                  <a:pt x="723510" y="123140"/>
                  <a:pt x="680905" y="110359"/>
                </a:cubicBezTo>
                <a:cubicBezTo>
                  <a:pt x="649070" y="100809"/>
                  <a:pt x="586312" y="78828"/>
                  <a:pt x="586312" y="78828"/>
                </a:cubicBezTo>
                <a:cubicBezTo>
                  <a:pt x="570547" y="68318"/>
                  <a:pt x="556823" y="53772"/>
                  <a:pt x="539016" y="47297"/>
                </a:cubicBezTo>
                <a:cubicBezTo>
                  <a:pt x="434781" y="9393"/>
                  <a:pt x="427499" y="15766"/>
                  <a:pt x="365595" y="0"/>
                </a:cubicBezTo>
                <a:close/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print"/>
          <a:srcRect l="30199" t="21425" r="19940" b="12061"/>
          <a:stretch>
            <a:fillRect/>
          </a:stretch>
        </p:blipFill>
        <p:spPr bwMode="auto">
          <a:xfrm>
            <a:off x="2555776" y="188640"/>
            <a:ext cx="633670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Прямоугольник 31"/>
          <p:cNvSpPr/>
          <p:nvPr/>
        </p:nvSpPr>
        <p:spPr>
          <a:xfrm>
            <a:off x="5364088" y="5301208"/>
            <a:ext cx="26642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ЗА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</a:rPr>
              <a:t>Я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Ц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323528" y="548680"/>
            <a:ext cx="1800200" cy="1446550"/>
            <a:chOff x="395536" y="188640"/>
            <a:chExt cx="1800200" cy="1446550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395536" y="404664"/>
              <a:ext cx="1440160" cy="1009122"/>
              <a:chOff x="-1619018" y="0"/>
              <a:chExt cx="1619018" cy="1224136"/>
            </a:xfrm>
          </p:grpSpPr>
          <p:pic>
            <p:nvPicPr>
              <p:cNvPr id="25" name="Picture 36" descr="C:\Users\user\Desktop\Рисунок34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contrast="-20000"/>
              </a:blip>
              <a:srcRect l="10774" t="18210" r="15602" b="30470"/>
              <a:stretch>
                <a:fillRect/>
              </a:stretch>
            </p:blipFill>
            <p:spPr bwMode="auto">
              <a:xfrm>
                <a:off x="-1619018" y="0"/>
                <a:ext cx="1619018" cy="1224136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</p:spPr>
          </p:pic>
          <p:sp>
            <p:nvSpPr>
              <p:cNvPr id="23" name="Овал 22"/>
              <p:cNvSpPr/>
              <p:nvPr/>
            </p:nvSpPr>
            <p:spPr>
              <a:xfrm rot="18981020">
                <a:off x="-596401" y="925958"/>
                <a:ext cx="579645" cy="280688"/>
              </a:xfrm>
              <a:prstGeom prst="ellipse">
                <a:avLst/>
              </a:prstGeom>
              <a:blipFill dpi="0" rotWithShape="1">
                <a:blip r:embed="rId5" cstate="print">
                  <a:alphaModFix amt="90000"/>
                  <a:lum contrast="-20000"/>
                </a:blip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1" name="Прямоугольник 20"/>
            <p:cNvSpPr/>
            <p:nvPr/>
          </p:nvSpPr>
          <p:spPr>
            <a:xfrm>
              <a:off x="1115616" y="188640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cap="none" spc="0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И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683568" y="1556792"/>
            <a:ext cx="1670839" cy="1446550"/>
            <a:chOff x="683568" y="1484784"/>
            <a:chExt cx="1670839" cy="1446550"/>
          </a:xfrm>
        </p:grpSpPr>
        <p:pic>
          <p:nvPicPr>
            <p:cNvPr id="29" name="Picture 30" descr="Four cartoon fishes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lum contrast="-20000"/>
            </a:blip>
            <a:srcRect l="52287" b="44947"/>
            <a:stretch>
              <a:fillRect/>
            </a:stretch>
          </p:blipFill>
          <p:spPr bwMode="auto">
            <a:xfrm rot="358790" flipH="1">
              <a:off x="1005062" y="1840336"/>
              <a:ext cx="1349345" cy="1016111"/>
            </a:xfrm>
            <a:prstGeom prst="rect">
              <a:avLst/>
            </a:prstGeom>
            <a:noFill/>
          </p:spPr>
        </p:pic>
        <p:sp>
          <p:nvSpPr>
            <p:cNvPr id="22" name="Прямоугольник 21"/>
            <p:cNvSpPr/>
            <p:nvPr/>
          </p:nvSpPr>
          <p:spPr>
            <a:xfrm>
              <a:off x="683568" y="1484784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Я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467544" y="2780928"/>
            <a:ext cx="1512168" cy="1446550"/>
            <a:chOff x="395536" y="2852936"/>
            <a:chExt cx="1512168" cy="1446550"/>
          </a:xfrm>
        </p:grpSpPr>
        <p:pic>
          <p:nvPicPr>
            <p:cNvPr id="27" name="Picture 32" descr="C:\Users\user\Desktop\Рисунок30.jp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20000"/>
            </a:blip>
            <a:srcRect l="1329" t="2168"/>
            <a:stretch>
              <a:fillRect/>
            </a:stretch>
          </p:blipFill>
          <p:spPr bwMode="auto">
            <a:xfrm flipH="1">
              <a:off x="395536" y="3068960"/>
              <a:ext cx="1368152" cy="864962"/>
            </a:xfrm>
            <a:prstGeom prst="round2DiagRect">
              <a:avLst>
                <a:gd name="adj1" fmla="val 0"/>
                <a:gd name="adj2" fmla="val 0"/>
              </a:avLst>
            </a:prstGeom>
            <a:noFill/>
          </p:spPr>
        </p:pic>
        <p:sp>
          <p:nvSpPr>
            <p:cNvPr id="20" name="Прямоугольник 19"/>
            <p:cNvSpPr/>
            <p:nvPr/>
          </p:nvSpPr>
          <p:spPr>
            <a:xfrm>
              <a:off x="827584" y="2852936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cap="none" spc="0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 Е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pic>
        <p:nvPicPr>
          <p:cNvPr id="34" name="Picture 4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 l="30266" t="21326" r="20006" b="12877"/>
          <a:stretch>
            <a:fillRect/>
          </a:stretch>
        </p:blipFill>
        <p:spPr bwMode="auto">
          <a:xfrm>
            <a:off x="2555776" y="188640"/>
            <a:ext cx="6336704" cy="4713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Управляющая кнопка: домой 23">
            <a:hlinkClick r:id="" action="ppaction://hlinkshowjump?jump=endshow" highlightClick="1"/>
          </p:cNvPr>
          <p:cNvSpPr/>
          <p:nvPr/>
        </p:nvSpPr>
        <p:spPr>
          <a:xfrm>
            <a:off x="0" y="0"/>
            <a:ext cx="682376" cy="64807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9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0" descr="&amp;Pcy;&amp;rcy;&amp;icy;&amp;lcy;&amp;iecy;&amp;zhcy;&amp;ncy;&amp;ycy;&amp;iecy; &amp;kcy;&amp;ocy;&amp;zcy;&amp;lcy;&amp;yacy;&amp;tcy;&amp;acy; (&amp;rcy;&amp;icy;&amp;scy;. &amp;Scy;&amp;ucy;&amp;tcy;&amp;iecy;&amp;iecy;&amp;vcy;&amp;acy;) - &amp;Scy;&amp;tcy;&amp;iecy;&amp;lcy;&amp;softcy;&amp;mcy;&amp;acy;&amp;khcy; &amp;Mcy;&amp;icy;&amp;khcy;&amp;acy;&amp;jcy;&amp;lcy;&amp;ocy; - &amp;Scy;&amp;kcy;&amp;acy;&amp;chcy;&amp;acy;&amp;tcy;&amp;softcy; &amp;bcy;&amp;iecy;&amp;scy;&amp;pcy;&amp;lcy;&amp;acy;&amp;tcy;&amp;ncy;&amp;ocy; &amp;kcy;&amp;ncy;&amp;icy;&amp;gcy;&amp;ucy;, &amp;CHcy;&amp;icy;&amp;tcy;&amp;acy;&amp;tcy;&amp;softcy; &amp;ocy;&amp;ncy;&amp;lcy;&amp;acy;&amp;jcy;&amp;ncy;, fb2 txt html, &amp;Scy;&amp;tcy;&amp;rcy;&amp;acy;&amp;ncy;&amp;icy;&amp;tscy;&amp;acy; 1 - LikeBo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251520" y="4653136"/>
            <a:ext cx="4896544" cy="2395891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27863" t="11610" r="18454" b="16532"/>
          <a:stretch>
            <a:fillRect/>
          </a:stretch>
        </p:blipFill>
        <p:spPr bwMode="auto">
          <a:xfrm>
            <a:off x="2555776" y="188640"/>
            <a:ext cx="6315004" cy="4752528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4" name="Багетная рамка 13"/>
          <p:cNvSpPr/>
          <p:nvPr/>
        </p:nvSpPr>
        <p:spPr>
          <a:xfrm>
            <a:off x="5364088" y="5301208"/>
            <a:ext cx="3096344" cy="115212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724128" y="5301208"/>
            <a:ext cx="244827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П</a:t>
            </a:r>
            <a:r>
              <a:rPr lang="ru-RU" sz="40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…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ТУХ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35" name="Picture 4" descr="http://www.hellmedia.ru/Forum/Mult/SSSR/Leopold/Leo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51552"/>
            <a:ext cx="2736304" cy="2606448"/>
          </a:xfrm>
          <a:prstGeom prst="rect">
            <a:avLst/>
          </a:prstGeom>
          <a:noFill/>
        </p:spPr>
      </p:pic>
      <p:sp>
        <p:nvSpPr>
          <p:cNvPr id="38" name="Полилиния 37"/>
          <p:cNvSpPr/>
          <p:nvPr/>
        </p:nvSpPr>
        <p:spPr>
          <a:xfrm>
            <a:off x="1979712" y="4660546"/>
            <a:ext cx="1080120" cy="1144718"/>
          </a:xfrm>
          <a:custGeom>
            <a:avLst/>
            <a:gdLst>
              <a:gd name="connsiteX0" fmla="*/ 269877 w 868967"/>
              <a:gd name="connsiteY0" fmla="*/ 204952 h 1104084"/>
              <a:gd name="connsiteX1" fmla="*/ 175284 w 868967"/>
              <a:gd name="connsiteY1" fmla="*/ 252248 h 1104084"/>
              <a:gd name="connsiteX2" fmla="*/ 143753 w 868967"/>
              <a:gd name="connsiteY2" fmla="*/ 283780 h 1104084"/>
              <a:gd name="connsiteX3" fmla="*/ 49160 w 868967"/>
              <a:gd name="connsiteY3" fmla="*/ 346842 h 1104084"/>
              <a:gd name="connsiteX4" fmla="*/ 33394 w 868967"/>
              <a:gd name="connsiteY4" fmla="*/ 646386 h 1104084"/>
              <a:gd name="connsiteX5" fmla="*/ 49160 w 868967"/>
              <a:gd name="connsiteY5" fmla="*/ 693683 h 1104084"/>
              <a:gd name="connsiteX6" fmla="*/ 112222 w 868967"/>
              <a:gd name="connsiteY6" fmla="*/ 788276 h 1104084"/>
              <a:gd name="connsiteX7" fmla="*/ 159518 w 868967"/>
              <a:gd name="connsiteY7" fmla="*/ 898635 h 1104084"/>
              <a:gd name="connsiteX8" fmla="*/ 206815 w 868967"/>
              <a:gd name="connsiteY8" fmla="*/ 914400 h 1104084"/>
              <a:gd name="connsiteX9" fmla="*/ 285643 w 868967"/>
              <a:gd name="connsiteY9" fmla="*/ 977462 h 1104084"/>
              <a:gd name="connsiteX10" fmla="*/ 474829 w 868967"/>
              <a:gd name="connsiteY10" fmla="*/ 1072055 h 1104084"/>
              <a:gd name="connsiteX11" fmla="*/ 522125 w 868967"/>
              <a:gd name="connsiteY11" fmla="*/ 1087821 h 1104084"/>
              <a:gd name="connsiteX12" fmla="*/ 569422 w 868967"/>
              <a:gd name="connsiteY12" fmla="*/ 1103586 h 1104084"/>
              <a:gd name="connsiteX13" fmla="*/ 711312 w 868967"/>
              <a:gd name="connsiteY13" fmla="*/ 1087821 h 1104084"/>
              <a:gd name="connsiteX14" fmla="*/ 742843 w 868967"/>
              <a:gd name="connsiteY14" fmla="*/ 1040524 h 1104084"/>
              <a:gd name="connsiteX15" fmla="*/ 774374 w 868967"/>
              <a:gd name="connsiteY15" fmla="*/ 945931 h 1104084"/>
              <a:gd name="connsiteX16" fmla="*/ 821670 w 868967"/>
              <a:gd name="connsiteY16" fmla="*/ 804042 h 1104084"/>
              <a:gd name="connsiteX17" fmla="*/ 837436 w 868967"/>
              <a:gd name="connsiteY17" fmla="*/ 756745 h 1104084"/>
              <a:gd name="connsiteX18" fmla="*/ 868967 w 868967"/>
              <a:gd name="connsiteY18" fmla="*/ 709448 h 1104084"/>
              <a:gd name="connsiteX19" fmla="*/ 821670 w 868967"/>
              <a:gd name="connsiteY19" fmla="*/ 441435 h 1104084"/>
              <a:gd name="connsiteX20" fmla="*/ 790139 w 868967"/>
              <a:gd name="connsiteY20" fmla="*/ 394138 h 1104084"/>
              <a:gd name="connsiteX21" fmla="*/ 774374 w 868967"/>
              <a:gd name="connsiteY21" fmla="*/ 346842 h 1104084"/>
              <a:gd name="connsiteX22" fmla="*/ 679780 w 868967"/>
              <a:gd name="connsiteY22" fmla="*/ 220717 h 1104084"/>
              <a:gd name="connsiteX23" fmla="*/ 648249 w 868967"/>
              <a:gd name="connsiteY23" fmla="*/ 173421 h 1104084"/>
              <a:gd name="connsiteX24" fmla="*/ 632484 w 868967"/>
              <a:gd name="connsiteY24" fmla="*/ 94593 h 1104084"/>
              <a:gd name="connsiteX25" fmla="*/ 600953 w 868967"/>
              <a:gd name="connsiteY25" fmla="*/ 0 h 1104084"/>
              <a:gd name="connsiteX26" fmla="*/ 490594 w 868967"/>
              <a:gd name="connsiteY26" fmla="*/ 15766 h 1104084"/>
              <a:gd name="connsiteX27" fmla="*/ 396001 w 868967"/>
              <a:gd name="connsiteY27" fmla="*/ 47297 h 1104084"/>
              <a:gd name="connsiteX28" fmla="*/ 332939 w 868967"/>
              <a:gd name="connsiteY28" fmla="*/ 110359 h 1104084"/>
              <a:gd name="connsiteX29" fmla="*/ 238346 w 868967"/>
              <a:gd name="connsiteY29" fmla="*/ 173421 h 1104084"/>
              <a:gd name="connsiteX30" fmla="*/ 206815 w 868967"/>
              <a:gd name="connsiteY30" fmla="*/ 236483 h 110408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632484 w 868967"/>
              <a:gd name="connsiteY24" fmla="*/ 87183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496646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360040 w 868967"/>
              <a:gd name="connsiteY25" fmla="*/ 208614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837436 w 936104"/>
              <a:gd name="connsiteY17" fmla="*/ 749335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04055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873697 w 936104"/>
              <a:gd name="connsiteY17" fmla="*/ 889717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936104" h="1096674">
                <a:moveTo>
                  <a:pt x="269877" y="197542"/>
                </a:moveTo>
                <a:cubicBezTo>
                  <a:pt x="219922" y="214193"/>
                  <a:pt x="218943" y="209910"/>
                  <a:pt x="175284" y="244838"/>
                </a:cubicBezTo>
                <a:cubicBezTo>
                  <a:pt x="163677" y="254124"/>
                  <a:pt x="155644" y="267451"/>
                  <a:pt x="143753" y="276370"/>
                </a:cubicBezTo>
                <a:cubicBezTo>
                  <a:pt x="113437" y="299107"/>
                  <a:pt x="49160" y="339432"/>
                  <a:pt x="49160" y="339432"/>
                </a:cubicBezTo>
                <a:cubicBezTo>
                  <a:pt x="0" y="486913"/>
                  <a:pt x="6755" y="425862"/>
                  <a:pt x="33394" y="638976"/>
                </a:cubicBezTo>
                <a:cubicBezTo>
                  <a:pt x="35455" y="655466"/>
                  <a:pt x="41089" y="671746"/>
                  <a:pt x="49160" y="686273"/>
                </a:cubicBezTo>
                <a:cubicBezTo>
                  <a:pt x="67564" y="719400"/>
                  <a:pt x="112222" y="780866"/>
                  <a:pt x="112222" y="780866"/>
                </a:cubicBezTo>
                <a:cubicBezTo>
                  <a:pt x="121689" y="818734"/>
                  <a:pt x="125495" y="864006"/>
                  <a:pt x="159518" y="891225"/>
                </a:cubicBezTo>
                <a:cubicBezTo>
                  <a:pt x="172495" y="901606"/>
                  <a:pt x="191049" y="901735"/>
                  <a:pt x="206815" y="906990"/>
                </a:cubicBezTo>
                <a:cubicBezTo>
                  <a:pt x="265076" y="994382"/>
                  <a:pt x="279408" y="883899"/>
                  <a:pt x="360039" y="928694"/>
                </a:cubicBezTo>
                <a:cubicBezTo>
                  <a:pt x="543419" y="1030571"/>
                  <a:pt x="290668" y="1003257"/>
                  <a:pt x="474829" y="1064645"/>
                </a:cubicBezTo>
                <a:lnTo>
                  <a:pt x="522125" y="1080411"/>
                </a:lnTo>
                <a:cubicBezTo>
                  <a:pt x="526996" y="1081755"/>
                  <a:pt x="582086" y="1075277"/>
                  <a:pt x="576063" y="1072710"/>
                </a:cubicBezTo>
                <a:cubicBezTo>
                  <a:pt x="623360" y="1067455"/>
                  <a:pt x="666589" y="1096674"/>
                  <a:pt x="711312" y="1080411"/>
                </a:cubicBezTo>
                <a:cubicBezTo>
                  <a:pt x="729119" y="1073936"/>
                  <a:pt x="735148" y="1050429"/>
                  <a:pt x="742843" y="1033114"/>
                </a:cubicBezTo>
                <a:cubicBezTo>
                  <a:pt x="756342" y="1002742"/>
                  <a:pt x="763864" y="970052"/>
                  <a:pt x="774374" y="938521"/>
                </a:cubicBezTo>
                <a:lnTo>
                  <a:pt x="936103" y="856686"/>
                </a:lnTo>
                <a:lnTo>
                  <a:pt x="873697" y="889717"/>
                </a:lnTo>
                <a:cubicBezTo>
                  <a:pt x="873697" y="841712"/>
                  <a:pt x="936104" y="730764"/>
                  <a:pt x="936104" y="682759"/>
                </a:cubicBezTo>
                <a:cubicBezTo>
                  <a:pt x="931085" y="627557"/>
                  <a:pt x="834097" y="631669"/>
                  <a:pt x="792088" y="568654"/>
                </a:cubicBezTo>
                <a:lnTo>
                  <a:pt x="720080" y="424638"/>
                </a:lnTo>
                <a:cubicBezTo>
                  <a:pt x="714825" y="408873"/>
                  <a:pt x="800158" y="583181"/>
                  <a:pt x="792088" y="568654"/>
                </a:cubicBezTo>
                <a:cubicBezTo>
                  <a:pt x="692082" y="388642"/>
                  <a:pt x="645649" y="511618"/>
                  <a:pt x="576064" y="424638"/>
                </a:cubicBezTo>
                <a:cubicBezTo>
                  <a:pt x="564227" y="409843"/>
                  <a:pt x="447359" y="422581"/>
                  <a:pt x="436849" y="406816"/>
                </a:cubicBezTo>
                <a:cubicBezTo>
                  <a:pt x="431594" y="380540"/>
                  <a:pt x="439098" y="234466"/>
                  <a:pt x="432048" y="208614"/>
                </a:cubicBezTo>
                <a:cubicBezTo>
                  <a:pt x="423303" y="176549"/>
                  <a:pt x="360040" y="208614"/>
                  <a:pt x="360040" y="208614"/>
                </a:cubicBezTo>
                <a:cubicBezTo>
                  <a:pt x="323254" y="213869"/>
                  <a:pt x="526802" y="0"/>
                  <a:pt x="490594" y="8356"/>
                </a:cubicBezTo>
                <a:cubicBezTo>
                  <a:pt x="458209" y="15830"/>
                  <a:pt x="396001" y="39887"/>
                  <a:pt x="396001" y="39887"/>
                </a:cubicBezTo>
                <a:cubicBezTo>
                  <a:pt x="369248" y="120147"/>
                  <a:pt x="318423" y="92653"/>
                  <a:pt x="249628" y="130873"/>
                </a:cubicBezTo>
                <a:cubicBezTo>
                  <a:pt x="216501" y="149277"/>
                  <a:pt x="238346" y="166011"/>
                  <a:pt x="238346" y="166011"/>
                </a:cubicBezTo>
                <a:cubicBezTo>
                  <a:pt x="220230" y="220358"/>
                  <a:pt x="234330" y="201556"/>
                  <a:pt x="206815" y="229073"/>
                </a:cubicBezTo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1403648" y="4293096"/>
            <a:ext cx="905899" cy="864096"/>
          </a:xfrm>
          <a:custGeom>
            <a:avLst/>
            <a:gdLst>
              <a:gd name="connsiteX0" fmla="*/ 365595 w 905899"/>
              <a:gd name="connsiteY0" fmla="*/ 0 h 772511"/>
              <a:gd name="connsiteX1" fmla="*/ 176409 w 905899"/>
              <a:gd name="connsiteY1" fmla="*/ 47297 h 772511"/>
              <a:gd name="connsiteX2" fmla="*/ 129112 w 905899"/>
              <a:gd name="connsiteY2" fmla="*/ 78828 h 772511"/>
              <a:gd name="connsiteX3" fmla="*/ 113347 w 905899"/>
              <a:gd name="connsiteY3" fmla="*/ 126124 h 772511"/>
              <a:gd name="connsiteX4" fmla="*/ 66050 w 905899"/>
              <a:gd name="connsiteY4" fmla="*/ 204952 h 772511"/>
              <a:gd name="connsiteX5" fmla="*/ 113347 w 905899"/>
              <a:gd name="connsiteY5" fmla="*/ 346842 h 772511"/>
              <a:gd name="connsiteX6" fmla="*/ 144878 w 905899"/>
              <a:gd name="connsiteY6" fmla="*/ 441435 h 772511"/>
              <a:gd name="connsiteX7" fmla="*/ 129112 w 905899"/>
              <a:gd name="connsiteY7" fmla="*/ 488731 h 772511"/>
              <a:gd name="connsiteX8" fmla="*/ 81816 w 905899"/>
              <a:gd name="connsiteY8" fmla="*/ 504497 h 772511"/>
              <a:gd name="connsiteX9" fmla="*/ 34519 w 905899"/>
              <a:gd name="connsiteY9" fmla="*/ 536028 h 772511"/>
              <a:gd name="connsiteX10" fmla="*/ 2988 w 905899"/>
              <a:gd name="connsiteY10" fmla="*/ 583324 h 772511"/>
              <a:gd name="connsiteX11" fmla="*/ 50285 w 905899"/>
              <a:gd name="connsiteY11" fmla="*/ 725214 h 772511"/>
              <a:gd name="connsiteX12" fmla="*/ 144878 w 905899"/>
              <a:gd name="connsiteY12" fmla="*/ 756745 h 772511"/>
              <a:gd name="connsiteX13" fmla="*/ 192174 w 905899"/>
              <a:gd name="connsiteY13" fmla="*/ 772511 h 772511"/>
              <a:gd name="connsiteX14" fmla="*/ 286767 w 905899"/>
              <a:gd name="connsiteY14" fmla="*/ 756745 h 772511"/>
              <a:gd name="connsiteX15" fmla="*/ 334064 w 905899"/>
              <a:gd name="connsiteY15" fmla="*/ 709449 h 772511"/>
              <a:gd name="connsiteX16" fmla="*/ 381361 w 905899"/>
              <a:gd name="connsiteY16" fmla="*/ 677918 h 772511"/>
              <a:gd name="connsiteX17" fmla="*/ 397126 w 905899"/>
              <a:gd name="connsiteY17" fmla="*/ 630621 h 772511"/>
              <a:gd name="connsiteX18" fmla="*/ 491719 w 905899"/>
              <a:gd name="connsiteY18" fmla="*/ 599090 h 772511"/>
              <a:gd name="connsiteX19" fmla="*/ 539016 w 905899"/>
              <a:gd name="connsiteY19" fmla="*/ 551793 h 772511"/>
              <a:gd name="connsiteX20" fmla="*/ 633609 w 905899"/>
              <a:gd name="connsiteY20" fmla="*/ 488731 h 772511"/>
              <a:gd name="connsiteX21" fmla="*/ 728202 w 905899"/>
              <a:gd name="connsiteY21" fmla="*/ 425669 h 772511"/>
              <a:gd name="connsiteX22" fmla="*/ 775498 w 905899"/>
              <a:gd name="connsiteY22" fmla="*/ 394138 h 772511"/>
              <a:gd name="connsiteX23" fmla="*/ 822795 w 905899"/>
              <a:gd name="connsiteY23" fmla="*/ 362607 h 772511"/>
              <a:gd name="connsiteX24" fmla="*/ 870092 w 905899"/>
              <a:gd name="connsiteY24" fmla="*/ 204952 h 772511"/>
              <a:gd name="connsiteX25" fmla="*/ 838561 w 905899"/>
              <a:gd name="connsiteY25" fmla="*/ 157656 h 772511"/>
              <a:gd name="connsiteX26" fmla="*/ 680905 w 905899"/>
              <a:gd name="connsiteY26" fmla="*/ 110359 h 772511"/>
              <a:gd name="connsiteX27" fmla="*/ 586312 w 905899"/>
              <a:gd name="connsiteY27" fmla="*/ 78828 h 772511"/>
              <a:gd name="connsiteX28" fmla="*/ 539016 w 905899"/>
              <a:gd name="connsiteY28" fmla="*/ 47297 h 772511"/>
              <a:gd name="connsiteX29" fmla="*/ 365595 w 905899"/>
              <a:gd name="connsiteY29" fmla="*/ 0 h 77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05899" h="772511">
                <a:moveTo>
                  <a:pt x="365595" y="0"/>
                </a:moveTo>
                <a:cubicBezTo>
                  <a:pt x="318313" y="7881"/>
                  <a:pt x="218048" y="19538"/>
                  <a:pt x="176409" y="47297"/>
                </a:cubicBezTo>
                <a:lnTo>
                  <a:pt x="129112" y="78828"/>
                </a:lnTo>
                <a:cubicBezTo>
                  <a:pt x="123857" y="94593"/>
                  <a:pt x="121897" y="111874"/>
                  <a:pt x="113347" y="126124"/>
                </a:cubicBezTo>
                <a:cubicBezTo>
                  <a:pt x="48422" y="234334"/>
                  <a:pt x="110714" y="70966"/>
                  <a:pt x="66050" y="204952"/>
                </a:cubicBezTo>
                <a:cubicBezTo>
                  <a:pt x="101553" y="417966"/>
                  <a:pt x="54232" y="213832"/>
                  <a:pt x="113347" y="346842"/>
                </a:cubicBezTo>
                <a:cubicBezTo>
                  <a:pt x="126846" y="377214"/>
                  <a:pt x="144878" y="441435"/>
                  <a:pt x="144878" y="441435"/>
                </a:cubicBezTo>
                <a:cubicBezTo>
                  <a:pt x="139623" y="457200"/>
                  <a:pt x="140863" y="476980"/>
                  <a:pt x="129112" y="488731"/>
                </a:cubicBezTo>
                <a:cubicBezTo>
                  <a:pt x="117361" y="500482"/>
                  <a:pt x="96680" y="497065"/>
                  <a:pt x="81816" y="504497"/>
                </a:cubicBezTo>
                <a:cubicBezTo>
                  <a:pt x="64869" y="512971"/>
                  <a:pt x="50285" y="525518"/>
                  <a:pt x="34519" y="536028"/>
                </a:cubicBezTo>
                <a:cubicBezTo>
                  <a:pt x="24009" y="551793"/>
                  <a:pt x="5080" y="564492"/>
                  <a:pt x="2988" y="583324"/>
                </a:cubicBezTo>
                <a:cubicBezTo>
                  <a:pt x="0" y="610219"/>
                  <a:pt x="13985" y="702527"/>
                  <a:pt x="50285" y="725214"/>
                </a:cubicBezTo>
                <a:cubicBezTo>
                  <a:pt x="78470" y="742829"/>
                  <a:pt x="113347" y="746235"/>
                  <a:pt x="144878" y="756745"/>
                </a:cubicBezTo>
                <a:lnTo>
                  <a:pt x="192174" y="772511"/>
                </a:lnTo>
                <a:cubicBezTo>
                  <a:pt x="223705" y="767256"/>
                  <a:pt x="257556" y="769728"/>
                  <a:pt x="286767" y="756745"/>
                </a:cubicBezTo>
                <a:cubicBezTo>
                  <a:pt x="307141" y="747690"/>
                  <a:pt x="316936" y="723722"/>
                  <a:pt x="334064" y="709449"/>
                </a:cubicBezTo>
                <a:cubicBezTo>
                  <a:pt x="348620" y="697319"/>
                  <a:pt x="365595" y="688428"/>
                  <a:pt x="381361" y="677918"/>
                </a:cubicBezTo>
                <a:cubicBezTo>
                  <a:pt x="386616" y="662152"/>
                  <a:pt x="383603" y="640280"/>
                  <a:pt x="397126" y="630621"/>
                </a:cubicBezTo>
                <a:cubicBezTo>
                  <a:pt x="424172" y="611302"/>
                  <a:pt x="491719" y="599090"/>
                  <a:pt x="491719" y="599090"/>
                </a:cubicBezTo>
                <a:cubicBezTo>
                  <a:pt x="507485" y="583324"/>
                  <a:pt x="521417" y="565481"/>
                  <a:pt x="539016" y="551793"/>
                </a:cubicBezTo>
                <a:cubicBezTo>
                  <a:pt x="568929" y="528527"/>
                  <a:pt x="602078" y="509752"/>
                  <a:pt x="633609" y="488731"/>
                </a:cubicBezTo>
                <a:lnTo>
                  <a:pt x="728202" y="425669"/>
                </a:lnTo>
                <a:lnTo>
                  <a:pt x="775498" y="394138"/>
                </a:lnTo>
                <a:lnTo>
                  <a:pt x="822795" y="362607"/>
                </a:lnTo>
                <a:cubicBezTo>
                  <a:pt x="878898" y="278452"/>
                  <a:pt x="905899" y="288502"/>
                  <a:pt x="870092" y="204952"/>
                </a:cubicBezTo>
                <a:cubicBezTo>
                  <a:pt x="862628" y="187536"/>
                  <a:pt x="854629" y="167698"/>
                  <a:pt x="838561" y="157656"/>
                </a:cubicBezTo>
                <a:cubicBezTo>
                  <a:pt x="804254" y="136214"/>
                  <a:pt x="723510" y="123140"/>
                  <a:pt x="680905" y="110359"/>
                </a:cubicBezTo>
                <a:cubicBezTo>
                  <a:pt x="649070" y="100809"/>
                  <a:pt x="586312" y="78828"/>
                  <a:pt x="586312" y="78828"/>
                </a:cubicBezTo>
                <a:cubicBezTo>
                  <a:pt x="570547" y="68318"/>
                  <a:pt x="556823" y="53772"/>
                  <a:pt x="539016" y="47297"/>
                </a:cubicBezTo>
                <a:cubicBezTo>
                  <a:pt x="434781" y="9393"/>
                  <a:pt x="427499" y="15766"/>
                  <a:pt x="365595" y="0"/>
                </a:cubicBezTo>
                <a:close/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print"/>
          <a:srcRect l="30199" t="21425" r="19940" b="12061"/>
          <a:stretch>
            <a:fillRect/>
          </a:stretch>
        </p:blipFill>
        <p:spPr bwMode="auto">
          <a:xfrm>
            <a:off x="2555776" y="188640"/>
            <a:ext cx="633670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Прямоугольник 31"/>
          <p:cNvSpPr/>
          <p:nvPr/>
        </p:nvSpPr>
        <p:spPr>
          <a:xfrm>
            <a:off x="5436096" y="5301208"/>
            <a:ext cx="302433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П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</a:rPr>
              <a:t>Е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ТУХ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34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 l="30266" t="21326" r="20006" b="12877"/>
          <a:stretch>
            <a:fillRect/>
          </a:stretch>
        </p:blipFill>
        <p:spPr bwMode="auto">
          <a:xfrm>
            <a:off x="2555776" y="188640"/>
            <a:ext cx="6336704" cy="4713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" name="Группа 40"/>
          <p:cNvGrpSpPr/>
          <p:nvPr/>
        </p:nvGrpSpPr>
        <p:grpSpPr>
          <a:xfrm>
            <a:off x="971600" y="2420888"/>
            <a:ext cx="1224136" cy="1446550"/>
            <a:chOff x="683568" y="2708920"/>
            <a:chExt cx="1224136" cy="1446550"/>
          </a:xfrm>
        </p:grpSpPr>
        <p:pic>
          <p:nvPicPr>
            <p:cNvPr id="30" name="Picture 6" descr="Illustration of Cute carp collection - vector illustration.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DFD"/>
                </a:clrFrom>
                <a:clrTo>
                  <a:srgbClr val="FFFDFD">
                    <a:alpha val="0"/>
                  </a:srgbClr>
                </a:clrTo>
              </a:clrChange>
              <a:lum contrast="-40000"/>
            </a:blip>
            <a:srcRect l="60636" t="1657" r="898" b="48276"/>
            <a:stretch>
              <a:fillRect/>
            </a:stretch>
          </p:blipFill>
          <p:spPr bwMode="auto">
            <a:xfrm>
              <a:off x="683568" y="3068960"/>
              <a:ext cx="960354" cy="936104"/>
            </a:xfrm>
            <a:prstGeom prst="rect">
              <a:avLst/>
            </a:prstGeom>
            <a:noFill/>
          </p:spPr>
        </p:pic>
        <p:sp>
          <p:nvSpPr>
            <p:cNvPr id="20" name="Прямоугольник 19"/>
            <p:cNvSpPr/>
            <p:nvPr/>
          </p:nvSpPr>
          <p:spPr>
            <a:xfrm>
              <a:off x="827584" y="2708920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cap="none" spc="0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 Е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683568" y="332656"/>
            <a:ext cx="1418002" cy="1446550"/>
            <a:chOff x="539552" y="0"/>
            <a:chExt cx="1418002" cy="1446550"/>
          </a:xfrm>
        </p:grpSpPr>
        <p:pic>
          <p:nvPicPr>
            <p:cNvPr id="24" name="Picture 6" descr="Illustration of Cute carp collection - vector illustration.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40000"/>
            </a:blip>
            <a:srcRect l="853" t="2778" r="58395" b="52778"/>
            <a:stretch>
              <a:fillRect/>
            </a:stretch>
          </p:blipFill>
          <p:spPr bwMode="auto">
            <a:xfrm>
              <a:off x="899592" y="332656"/>
              <a:ext cx="1057962" cy="864096"/>
            </a:xfrm>
            <a:prstGeom prst="rect">
              <a:avLst/>
            </a:prstGeom>
            <a:noFill/>
          </p:spPr>
        </p:pic>
        <p:sp>
          <p:nvSpPr>
            <p:cNvPr id="22" name="Прямоугольник 21"/>
            <p:cNvSpPr/>
            <p:nvPr/>
          </p:nvSpPr>
          <p:spPr>
            <a:xfrm>
              <a:off x="539552" y="0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Я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323528" y="1412776"/>
            <a:ext cx="1635181" cy="1446550"/>
            <a:chOff x="467544" y="1412776"/>
            <a:chExt cx="1635181" cy="1446550"/>
          </a:xfrm>
        </p:grpSpPr>
        <p:pic>
          <p:nvPicPr>
            <p:cNvPr id="26" name="Picture 6" descr="Illustration of Cute carp collection - vector illustration.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40000"/>
            </a:blip>
            <a:srcRect l="1593" t="46809" r="52199" b="2128"/>
            <a:stretch>
              <a:fillRect/>
            </a:stretch>
          </p:blipFill>
          <p:spPr bwMode="auto">
            <a:xfrm>
              <a:off x="971600" y="1700809"/>
              <a:ext cx="1131125" cy="936104"/>
            </a:xfrm>
            <a:prstGeom prst="snipRoundRect">
              <a:avLst>
                <a:gd name="adj1" fmla="val 40417"/>
                <a:gd name="adj2" fmla="val 45507"/>
              </a:avLst>
            </a:prstGeom>
            <a:noFill/>
          </p:spPr>
        </p:pic>
        <p:sp>
          <p:nvSpPr>
            <p:cNvPr id="21" name="Прямоугольник 20"/>
            <p:cNvSpPr/>
            <p:nvPr/>
          </p:nvSpPr>
          <p:spPr>
            <a:xfrm>
              <a:off x="467544" y="1412776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cap="none" spc="0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И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pic>
        <p:nvPicPr>
          <p:cNvPr id="33" name="Picture 5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 l="30067" t="20436" r="19995" b="13191"/>
          <a:stretch>
            <a:fillRect/>
          </a:stretch>
        </p:blipFill>
        <p:spPr bwMode="auto">
          <a:xfrm>
            <a:off x="2555776" y="188640"/>
            <a:ext cx="6336704" cy="473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Управляющая кнопка: домой 22">
            <a:hlinkClick r:id="" action="ppaction://hlinkshowjump?jump=endshow" highlightClick="1"/>
          </p:cNvPr>
          <p:cNvSpPr/>
          <p:nvPr/>
        </p:nvSpPr>
        <p:spPr>
          <a:xfrm>
            <a:off x="0" y="0"/>
            <a:ext cx="682376" cy="64807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19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0" descr="&amp;Pcy;&amp;rcy;&amp;icy;&amp;lcy;&amp;iecy;&amp;zhcy;&amp;ncy;&amp;ycy;&amp;iecy; &amp;kcy;&amp;ocy;&amp;zcy;&amp;lcy;&amp;yacy;&amp;tcy;&amp;acy; (&amp;rcy;&amp;icy;&amp;scy;. &amp;Scy;&amp;ucy;&amp;tcy;&amp;iecy;&amp;iecy;&amp;vcy;&amp;acy;) - &amp;Scy;&amp;tcy;&amp;iecy;&amp;lcy;&amp;softcy;&amp;mcy;&amp;acy;&amp;khcy; &amp;Mcy;&amp;icy;&amp;khcy;&amp;acy;&amp;jcy;&amp;lcy;&amp;ocy; - &amp;Scy;&amp;kcy;&amp;acy;&amp;chcy;&amp;acy;&amp;tcy;&amp;softcy; &amp;bcy;&amp;iecy;&amp;scy;&amp;pcy;&amp;lcy;&amp;acy;&amp;tcy;&amp;ncy;&amp;ocy; &amp;kcy;&amp;ncy;&amp;icy;&amp;gcy;&amp;ucy;, &amp;CHcy;&amp;icy;&amp;tcy;&amp;acy;&amp;tcy;&amp;softcy; &amp;ocy;&amp;ncy;&amp;lcy;&amp;acy;&amp;jcy;&amp;ncy;, fb2 txt html, &amp;Scy;&amp;tcy;&amp;rcy;&amp;acy;&amp;ncy;&amp;icy;&amp;tscy;&amp;acy; 1 - LikeBo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251520" y="4653136"/>
            <a:ext cx="4211960" cy="2395891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27863" t="11610" r="18454" b="16532"/>
          <a:stretch>
            <a:fillRect/>
          </a:stretch>
        </p:blipFill>
        <p:spPr bwMode="auto">
          <a:xfrm>
            <a:off x="2555776" y="188640"/>
            <a:ext cx="6315004" cy="4752528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4" name="Багетная рамка 13"/>
          <p:cNvSpPr/>
          <p:nvPr/>
        </p:nvSpPr>
        <p:spPr>
          <a:xfrm>
            <a:off x="4427984" y="5229200"/>
            <a:ext cx="4464496" cy="115212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427984" y="5157192"/>
            <a:ext cx="4507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М</a:t>
            </a:r>
            <a:r>
              <a:rPr lang="ru-RU" sz="54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…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ДВЕДЬ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35" name="Picture 4" descr="http://www.hellmedia.ru/Forum/Mult/SSSR/Leopold/Leo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51552"/>
            <a:ext cx="2736304" cy="2606448"/>
          </a:xfrm>
          <a:prstGeom prst="rect">
            <a:avLst/>
          </a:prstGeom>
          <a:noFill/>
        </p:spPr>
      </p:pic>
      <p:sp>
        <p:nvSpPr>
          <p:cNvPr id="38" name="Полилиния 37"/>
          <p:cNvSpPr/>
          <p:nvPr/>
        </p:nvSpPr>
        <p:spPr>
          <a:xfrm>
            <a:off x="1979712" y="4660546"/>
            <a:ext cx="1080120" cy="1144718"/>
          </a:xfrm>
          <a:custGeom>
            <a:avLst/>
            <a:gdLst>
              <a:gd name="connsiteX0" fmla="*/ 269877 w 868967"/>
              <a:gd name="connsiteY0" fmla="*/ 204952 h 1104084"/>
              <a:gd name="connsiteX1" fmla="*/ 175284 w 868967"/>
              <a:gd name="connsiteY1" fmla="*/ 252248 h 1104084"/>
              <a:gd name="connsiteX2" fmla="*/ 143753 w 868967"/>
              <a:gd name="connsiteY2" fmla="*/ 283780 h 1104084"/>
              <a:gd name="connsiteX3" fmla="*/ 49160 w 868967"/>
              <a:gd name="connsiteY3" fmla="*/ 346842 h 1104084"/>
              <a:gd name="connsiteX4" fmla="*/ 33394 w 868967"/>
              <a:gd name="connsiteY4" fmla="*/ 646386 h 1104084"/>
              <a:gd name="connsiteX5" fmla="*/ 49160 w 868967"/>
              <a:gd name="connsiteY5" fmla="*/ 693683 h 1104084"/>
              <a:gd name="connsiteX6" fmla="*/ 112222 w 868967"/>
              <a:gd name="connsiteY6" fmla="*/ 788276 h 1104084"/>
              <a:gd name="connsiteX7" fmla="*/ 159518 w 868967"/>
              <a:gd name="connsiteY7" fmla="*/ 898635 h 1104084"/>
              <a:gd name="connsiteX8" fmla="*/ 206815 w 868967"/>
              <a:gd name="connsiteY8" fmla="*/ 914400 h 1104084"/>
              <a:gd name="connsiteX9" fmla="*/ 285643 w 868967"/>
              <a:gd name="connsiteY9" fmla="*/ 977462 h 1104084"/>
              <a:gd name="connsiteX10" fmla="*/ 474829 w 868967"/>
              <a:gd name="connsiteY10" fmla="*/ 1072055 h 1104084"/>
              <a:gd name="connsiteX11" fmla="*/ 522125 w 868967"/>
              <a:gd name="connsiteY11" fmla="*/ 1087821 h 1104084"/>
              <a:gd name="connsiteX12" fmla="*/ 569422 w 868967"/>
              <a:gd name="connsiteY12" fmla="*/ 1103586 h 1104084"/>
              <a:gd name="connsiteX13" fmla="*/ 711312 w 868967"/>
              <a:gd name="connsiteY13" fmla="*/ 1087821 h 1104084"/>
              <a:gd name="connsiteX14" fmla="*/ 742843 w 868967"/>
              <a:gd name="connsiteY14" fmla="*/ 1040524 h 1104084"/>
              <a:gd name="connsiteX15" fmla="*/ 774374 w 868967"/>
              <a:gd name="connsiteY15" fmla="*/ 945931 h 1104084"/>
              <a:gd name="connsiteX16" fmla="*/ 821670 w 868967"/>
              <a:gd name="connsiteY16" fmla="*/ 804042 h 1104084"/>
              <a:gd name="connsiteX17" fmla="*/ 837436 w 868967"/>
              <a:gd name="connsiteY17" fmla="*/ 756745 h 1104084"/>
              <a:gd name="connsiteX18" fmla="*/ 868967 w 868967"/>
              <a:gd name="connsiteY18" fmla="*/ 709448 h 1104084"/>
              <a:gd name="connsiteX19" fmla="*/ 821670 w 868967"/>
              <a:gd name="connsiteY19" fmla="*/ 441435 h 1104084"/>
              <a:gd name="connsiteX20" fmla="*/ 790139 w 868967"/>
              <a:gd name="connsiteY20" fmla="*/ 394138 h 1104084"/>
              <a:gd name="connsiteX21" fmla="*/ 774374 w 868967"/>
              <a:gd name="connsiteY21" fmla="*/ 346842 h 1104084"/>
              <a:gd name="connsiteX22" fmla="*/ 679780 w 868967"/>
              <a:gd name="connsiteY22" fmla="*/ 220717 h 1104084"/>
              <a:gd name="connsiteX23" fmla="*/ 648249 w 868967"/>
              <a:gd name="connsiteY23" fmla="*/ 173421 h 1104084"/>
              <a:gd name="connsiteX24" fmla="*/ 632484 w 868967"/>
              <a:gd name="connsiteY24" fmla="*/ 94593 h 1104084"/>
              <a:gd name="connsiteX25" fmla="*/ 600953 w 868967"/>
              <a:gd name="connsiteY25" fmla="*/ 0 h 1104084"/>
              <a:gd name="connsiteX26" fmla="*/ 490594 w 868967"/>
              <a:gd name="connsiteY26" fmla="*/ 15766 h 1104084"/>
              <a:gd name="connsiteX27" fmla="*/ 396001 w 868967"/>
              <a:gd name="connsiteY27" fmla="*/ 47297 h 1104084"/>
              <a:gd name="connsiteX28" fmla="*/ 332939 w 868967"/>
              <a:gd name="connsiteY28" fmla="*/ 110359 h 1104084"/>
              <a:gd name="connsiteX29" fmla="*/ 238346 w 868967"/>
              <a:gd name="connsiteY29" fmla="*/ 173421 h 1104084"/>
              <a:gd name="connsiteX30" fmla="*/ 206815 w 868967"/>
              <a:gd name="connsiteY30" fmla="*/ 236483 h 110408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632484 w 868967"/>
              <a:gd name="connsiteY24" fmla="*/ 87183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496646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360040 w 868967"/>
              <a:gd name="connsiteY25" fmla="*/ 208614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837436 w 936104"/>
              <a:gd name="connsiteY17" fmla="*/ 749335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04055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873697 w 936104"/>
              <a:gd name="connsiteY17" fmla="*/ 889717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936104" h="1096674">
                <a:moveTo>
                  <a:pt x="269877" y="197542"/>
                </a:moveTo>
                <a:cubicBezTo>
                  <a:pt x="219922" y="214193"/>
                  <a:pt x="218943" y="209910"/>
                  <a:pt x="175284" y="244838"/>
                </a:cubicBezTo>
                <a:cubicBezTo>
                  <a:pt x="163677" y="254124"/>
                  <a:pt x="155644" y="267451"/>
                  <a:pt x="143753" y="276370"/>
                </a:cubicBezTo>
                <a:cubicBezTo>
                  <a:pt x="113437" y="299107"/>
                  <a:pt x="49160" y="339432"/>
                  <a:pt x="49160" y="339432"/>
                </a:cubicBezTo>
                <a:cubicBezTo>
                  <a:pt x="0" y="486913"/>
                  <a:pt x="6755" y="425862"/>
                  <a:pt x="33394" y="638976"/>
                </a:cubicBezTo>
                <a:cubicBezTo>
                  <a:pt x="35455" y="655466"/>
                  <a:pt x="41089" y="671746"/>
                  <a:pt x="49160" y="686273"/>
                </a:cubicBezTo>
                <a:cubicBezTo>
                  <a:pt x="67564" y="719400"/>
                  <a:pt x="112222" y="780866"/>
                  <a:pt x="112222" y="780866"/>
                </a:cubicBezTo>
                <a:cubicBezTo>
                  <a:pt x="121689" y="818734"/>
                  <a:pt x="125495" y="864006"/>
                  <a:pt x="159518" y="891225"/>
                </a:cubicBezTo>
                <a:cubicBezTo>
                  <a:pt x="172495" y="901606"/>
                  <a:pt x="191049" y="901735"/>
                  <a:pt x="206815" y="906990"/>
                </a:cubicBezTo>
                <a:cubicBezTo>
                  <a:pt x="265076" y="994382"/>
                  <a:pt x="279408" y="883899"/>
                  <a:pt x="360039" y="928694"/>
                </a:cubicBezTo>
                <a:cubicBezTo>
                  <a:pt x="543419" y="1030571"/>
                  <a:pt x="290668" y="1003257"/>
                  <a:pt x="474829" y="1064645"/>
                </a:cubicBezTo>
                <a:lnTo>
                  <a:pt x="522125" y="1080411"/>
                </a:lnTo>
                <a:cubicBezTo>
                  <a:pt x="526996" y="1081755"/>
                  <a:pt x="582086" y="1075277"/>
                  <a:pt x="576063" y="1072710"/>
                </a:cubicBezTo>
                <a:cubicBezTo>
                  <a:pt x="623360" y="1067455"/>
                  <a:pt x="666589" y="1096674"/>
                  <a:pt x="711312" y="1080411"/>
                </a:cubicBezTo>
                <a:cubicBezTo>
                  <a:pt x="729119" y="1073936"/>
                  <a:pt x="735148" y="1050429"/>
                  <a:pt x="742843" y="1033114"/>
                </a:cubicBezTo>
                <a:cubicBezTo>
                  <a:pt x="756342" y="1002742"/>
                  <a:pt x="763864" y="970052"/>
                  <a:pt x="774374" y="938521"/>
                </a:cubicBezTo>
                <a:lnTo>
                  <a:pt x="936103" y="856686"/>
                </a:lnTo>
                <a:lnTo>
                  <a:pt x="873697" y="889717"/>
                </a:lnTo>
                <a:cubicBezTo>
                  <a:pt x="873697" y="841712"/>
                  <a:pt x="936104" y="730764"/>
                  <a:pt x="936104" y="682759"/>
                </a:cubicBezTo>
                <a:cubicBezTo>
                  <a:pt x="931085" y="627557"/>
                  <a:pt x="834097" y="631669"/>
                  <a:pt x="792088" y="568654"/>
                </a:cubicBezTo>
                <a:lnTo>
                  <a:pt x="720080" y="424638"/>
                </a:lnTo>
                <a:cubicBezTo>
                  <a:pt x="714825" y="408873"/>
                  <a:pt x="800158" y="583181"/>
                  <a:pt x="792088" y="568654"/>
                </a:cubicBezTo>
                <a:cubicBezTo>
                  <a:pt x="692082" y="388642"/>
                  <a:pt x="645649" y="511618"/>
                  <a:pt x="576064" y="424638"/>
                </a:cubicBezTo>
                <a:cubicBezTo>
                  <a:pt x="564227" y="409843"/>
                  <a:pt x="447359" y="422581"/>
                  <a:pt x="436849" y="406816"/>
                </a:cubicBezTo>
                <a:cubicBezTo>
                  <a:pt x="431594" y="380540"/>
                  <a:pt x="439098" y="234466"/>
                  <a:pt x="432048" y="208614"/>
                </a:cubicBezTo>
                <a:cubicBezTo>
                  <a:pt x="423303" y="176549"/>
                  <a:pt x="360040" y="208614"/>
                  <a:pt x="360040" y="208614"/>
                </a:cubicBezTo>
                <a:cubicBezTo>
                  <a:pt x="323254" y="213869"/>
                  <a:pt x="526802" y="0"/>
                  <a:pt x="490594" y="8356"/>
                </a:cubicBezTo>
                <a:cubicBezTo>
                  <a:pt x="458209" y="15830"/>
                  <a:pt x="396001" y="39887"/>
                  <a:pt x="396001" y="39887"/>
                </a:cubicBezTo>
                <a:cubicBezTo>
                  <a:pt x="369248" y="120147"/>
                  <a:pt x="318423" y="92653"/>
                  <a:pt x="249628" y="130873"/>
                </a:cubicBezTo>
                <a:cubicBezTo>
                  <a:pt x="216501" y="149277"/>
                  <a:pt x="238346" y="166011"/>
                  <a:pt x="238346" y="166011"/>
                </a:cubicBezTo>
                <a:cubicBezTo>
                  <a:pt x="220230" y="220358"/>
                  <a:pt x="234330" y="201556"/>
                  <a:pt x="206815" y="229073"/>
                </a:cubicBezTo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1403648" y="4293096"/>
            <a:ext cx="905899" cy="864096"/>
          </a:xfrm>
          <a:custGeom>
            <a:avLst/>
            <a:gdLst>
              <a:gd name="connsiteX0" fmla="*/ 365595 w 905899"/>
              <a:gd name="connsiteY0" fmla="*/ 0 h 772511"/>
              <a:gd name="connsiteX1" fmla="*/ 176409 w 905899"/>
              <a:gd name="connsiteY1" fmla="*/ 47297 h 772511"/>
              <a:gd name="connsiteX2" fmla="*/ 129112 w 905899"/>
              <a:gd name="connsiteY2" fmla="*/ 78828 h 772511"/>
              <a:gd name="connsiteX3" fmla="*/ 113347 w 905899"/>
              <a:gd name="connsiteY3" fmla="*/ 126124 h 772511"/>
              <a:gd name="connsiteX4" fmla="*/ 66050 w 905899"/>
              <a:gd name="connsiteY4" fmla="*/ 204952 h 772511"/>
              <a:gd name="connsiteX5" fmla="*/ 113347 w 905899"/>
              <a:gd name="connsiteY5" fmla="*/ 346842 h 772511"/>
              <a:gd name="connsiteX6" fmla="*/ 144878 w 905899"/>
              <a:gd name="connsiteY6" fmla="*/ 441435 h 772511"/>
              <a:gd name="connsiteX7" fmla="*/ 129112 w 905899"/>
              <a:gd name="connsiteY7" fmla="*/ 488731 h 772511"/>
              <a:gd name="connsiteX8" fmla="*/ 81816 w 905899"/>
              <a:gd name="connsiteY8" fmla="*/ 504497 h 772511"/>
              <a:gd name="connsiteX9" fmla="*/ 34519 w 905899"/>
              <a:gd name="connsiteY9" fmla="*/ 536028 h 772511"/>
              <a:gd name="connsiteX10" fmla="*/ 2988 w 905899"/>
              <a:gd name="connsiteY10" fmla="*/ 583324 h 772511"/>
              <a:gd name="connsiteX11" fmla="*/ 50285 w 905899"/>
              <a:gd name="connsiteY11" fmla="*/ 725214 h 772511"/>
              <a:gd name="connsiteX12" fmla="*/ 144878 w 905899"/>
              <a:gd name="connsiteY12" fmla="*/ 756745 h 772511"/>
              <a:gd name="connsiteX13" fmla="*/ 192174 w 905899"/>
              <a:gd name="connsiteY13" fmla="*/ 772511 h 772511"/>
              <a:gd name="connsiteX14" fmla="*/ 286767 w 905899"/>
              <a:gd name="connsiteY14" fmla="*/ 756745 h 772511"/>
              <a:gd name="connsiteX15" fmla="*/ 334064 w 905899"/>
              <a:gd name="connsiteY15" fmla="*/ 709449 h 772511"/>
              <a:gd name="connsiteX16" fmla="*/ 381361 w 905899"/>
              <a:gd name="connsiteY16" fmla="*/ 677918 h 772511"/>
              <a:gd name="connsiteX17" fmla="*/ 397126 w 905899"/>
              <a:gd name="connsiteY17" fmla="*/ 630621 h 772511"/>
              <a:gd name="connsiteX18" fmla="*/ 491719 w 905899"/>
              <a:gd name="connsiteY18" fmla="*/ 599090 h 772511"/>
              <a:gd name="connsiteX19" fmla="*/ 539016 w 905899"/>
              <a:gd name="connsiteY19" fmla="*/ 551793 h 772511"/>
              <a:gd name="connsiteX20" fmla="*/ 633609 w 905899"/>
              <a:gd name="connsiteY20" fmla="*/ 488731 h 772511"/>
              <a:gd name="connsiteX21" fmla="*/ 728202 w 905899"/>
              <a:gd name="connsiteY21" fmla="*/ 425669 h 772511"/>
              <a:gd name="connsiteX22" fmla="*/ 775498 w 905899"/>
              <a:gd name="connsiteY22" fmla="*/ 394138 h 772511"/>
              <a:gd name="connsiteX23" fmla="*/ 822795 w 905899"/>
              <a:gd name="connsiteY23" fmla="*/ 362607 h 772511"/>
              <a:gd name="connsiteX24" fmla="*/ 870092 w 905899"/>
              <a:gd name="connsiteY24" fmla="*/ 204952 h 772511"/>
              <a:gd name="connsiteX25" fmla="*/ 838561 w 905899"/>
              <a:gd name="connsiteY25" fmla="*/ 157656 h 772511"/>
              <a:gd name="connsiteX26" fmla="*/ 680905 w 905899"/>
              <a:gd name="connsiteY26" fmla="*/ 110359 h 772511"/>
              <a:gd name="connsiteX27" fmla="*/ 586312 w 905899"/>
              <a:gd name="connsiteY27" fmla="*/ 78828 h 772511"/>
              <a:gd name="connsiteX28" fmla="*/ 539016 w 905899"/>
              <a:gd name="connsiteY28" fmla="*/ 47297 h 772511"/>
              <a:gd name="connsiteX29" fmla="*/ 365595 w 905899"/>
              <a:gd name="connsiteY29" fmla="*/ 0 h 77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05899" h="772511">
                <a:moveTo>
                  <a:pt x="365595" y="0"/>
                </a:moveTo>
                <a:cubicBezTo>
                  <a:pt x="318313" y="7881"/>
                  <a:pt x="218048" y="19538"/>
                  <a:pt x="176409" y="47297"/>
                </a:cubicBezTo>
                <a:lnTo>
                  <a:pt x="129112" y="78828"/>
                </a:lnTo>
                <a:cubicBezTo>
                  <a:pt x="123857" y="94593"/>
                  <a:pt x="121897" y="111874"/>
                  <a:pt x="113347" y="126124"/>
                </a:cubicBezTo>
                <a:cubicBezTo>
                  <a:pt x="48422" y="234334"/>
                  <a:pt x="110714" y="70966"/>
                  <a:pt x="66050" y="204952"/>
                </a:cubicBezTo>
                <a:cubicBezTo>
                  <a:pt x="101553" y="417966"/>
                  <a:pt x="54232" y="213832"/>
                  <a:pt x="113347" y="346842"/>
                </a:cubicBezTo>
                <a:cubicBezTo>
                  <a:pt x="126846" y="377214"/>
                  <a:pt x="144878" y="441435"/>
                  <a:pt x="144878" y="441435"/>
                </a:cubicBezTo>
                <a:cubicBezTo>
                  <a:pt x="139623" y="457200"/>
                  <a:pt x="140863" y="476980"/>
                  <a:pt x="129112" y="488731"/>
                </a:cubicBezTo>
                <a:cubicBezTo>
                  <a:pt x="117361" y="500482"/>
                  <a:pt x="96680" y="497065"/>
                  <a:pt x="81816" y="504497"/>
                </a:cubicBezTo>
                <a:cubicBezTo>
                  <a:pt x="64869" y="512971"/>
                  <a:pt x="50285" y="525518"/>
                  <a:pt x="34519" y="536028"/>
                </a:cubicBezTo>
                <a:cubicBezTo>
                  <a:pt x="24009" y="551793"/>
                  <a:pt x="5080" y="564492"/>
                  <a:pt x="2988" y="583324"/>
                </a:cubicBezTo>
                <a:cubicBezTo>
                  <a:pt x="0" y="610219"/>
                  <a:pt x="13985" y="702527"/>
                  <a:pt x="50285" y="725214"/>
                </a:cubicBezTo>
                <a:cubicBezTo>
                  <a:pt x="78470" y="742829"/>
                  <a:pt x="113347" y="746235"/>
                  <a:pt x="144878" y="756745"/>
                </a:cubicBezTo>
                <a:lnTo>
                  <a:pt x="192174" y="772511"/>
                </a:lnTo>
                <a:cubicBezTo>
                  <a:pt x="223705" y="767256"/>
                  <a:pt x="257556" y="769728"/>
                  <a:pt x="286767" y="756745"/>
                </a:cubicBezTo>
                <a:cubicBezTo>
                  <a:pt x="307141" y="747690"/>
                  <a:pt x="316936" y="723722"/>
                  <a:pt x="334064" y="709449"/>
                </a:cubicBezTo>
                <a:cubicBezTo>
                  <a:pt x="348620" y="697319"/>
                  <a:pt x="365595" y="688428"/>
                  <a:pt x="381361" y="677918"/>
                </a:cubicBezTo>
                <a:cubicBezTo>
                  <a:pt x="386616" y="662152"/>
                  <a:pt x="383603" y="640280"/>
                  <a:pt x="397126" y="630621"/>
                </a:cubicBezTo>
                <a:cubicBezTo>
                  <a:pt x="424172" y="611302"/>
                  <a:pt x="491719" y="599090"/>
                  <a:pt x="491719" y="599090"/>
                </a:cubicBezTo>
                <a:cubicBezTo>
                  <a:pt x="507485" y="583324"/>
                  <a:pt x="521417" y="565481"/>
                  <a:pt x="539016" y="551793"/>
                </a:cubicBezTo>
                <a:cubicBezTo>
                  <a:pt x="568929" y="528527"/>
                  <a:pt x="602078" y="509752"/>
                  <a:pt x="633609" y="488731"/>
                </a:cubicBezTo>
                <a:lnTo>
                  <a:pt x="728202" y="425669"/>
                </a:lnTo>
                <a:lnTo>
                  <a:pt x="775498" y="394138"/>
                </a:lnTo>
                <a:lnTo>
                  <a:pt x="822795" y="362607"/>
                </a:lnTo>
                <a:cubicBezTo>
                  <a:pt x="878898" y="278452"/>
                  <a:pt x="905899" y="288502"/>
                  <a:pt x="870092" y="204952"/>
                </a:cubicBezTo>
                <a:cubicBezTo>
                  <a:pt x="862628" y="187536"/>
                  <a:pt x="854629" y="167698"/>
                  <a:pt x="838561" y="157656"/>
                </a:cubicBezTo>
                <a:cubicBezTo>
                  <a:pt x="804254" y="136214"/>
                  <a:pt x="723510" y="123140"/>
                  <a:pt x="680905" y="110359"/>
                </a:cubicBezTo>
                <a:cubicBezTo>
                  <a:pt x="649070" y="100809"/>
                  <a:pt x="586312" y="78828"/>
                  <a:pt x="586312" y="78828"/>
                </a:cubicBezTo>
                <a:cubicBezTo>
                  <a:pt x="570547" y="68318"/>
                  <a:pt x="556823" y="53772"/>
                  <a:pt x="539016" y="47297"/>
                </a:cubicBezTo>
                <a:cubicBezTo>
                  <a:pt x="434781" y="9393"/>
                  <a:pt x="427499" y="15766"/>
                  <a:pt x="365595" y="0"/>
                </a:cubicBezTo>
                <a:close/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427984" y="5157192"/>
            <a:ext cx="4507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М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</a:rPr>
              <a:t>Е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ДВЕДЬ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24" name="Picture 5">
            <a:hlinkClick r:id="rId6" action="ppaction://hlinksldjump" tooltip="МЕДВЕДЬ"/>
          </p:cNvPr>
          <p:cNvPicPr>
            <a:picLocks noChangeAspect="1" noChangeArrowheads="1"/>
          </p:cNvPicPr>
          <p:nvPr/>
        </p:nvPicPr>
        <p:blipFill>
          <a:blip r:embed="rId7" cstate="print"/>
          <a:srcRect l="30067" t="20436" r="19995" b="13191"/>
          <a:stretch>
            <a:fillRect/>
          </a:stretch>
        </p:blipFill>
        <p:spPr bwMode="auto">
          <a:xfrm>
            <a:off x="2555776" y="188640"/>
            <a:ext cx="6336704" cy="473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 l="30999" t="16511" r="20866" b="18770"/>
          <a:stretch>
            <a:fillRect/>
          </a:stretch>
        </p:blipFill>
        <p:spPr bwMode="auto">
          <a:xfrm>
            <a:off x="2555776" y="188639"/>
            <a:ext cx="6296879" cy="470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" name="Группа 36"/>
          <p:cNvGrpSpPr/>
          <p:nvPr/>
        </p:nvGrpSpPr>
        <p:grpSpPr>
          <a:xfrm>
            <a:off x="395536" y="1412776"/>
            <a:ext cx="1545465" cy="1446550"/>
            <a:chOff x="578263" y="1556792"/>
            <a:chExt cx="1545465" cy="1446550"/>
          </a:xfrm>
        </p:grpSpPr>
        <p:pic>
          <p:nvPicPr>
            <p:cNvPr id="29" name="Picture 4" descr="Illustration of Various cute fishes collection 3 - vector illustration.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40000"/>
            </a:blip>
            <a:srcRect l="54537" t="1212" r="1827" b="61212"/>
            <a:stretch>
              <a:fillRect/>
            </a:stretch>
          </p:blipFill>
          <p:spPr bwMode="auto">
            <a:xfrm rot="956111">
              <a:off x="578263" y="1951145"/>
              <a:ext cx="1440160" cy="1008112"/>
            </a:xfrm>
            <a:prstGeom prst="round2SameRect">
              <a:avLst>
                <a:gd name="adj1" fmla="val 16667"/>
                <a:gd name="adj2" fmla="val 36684"/>
              </a:avLst>
            </a:prstGeom>
            <a:noFill/>
          </p:spPr>
        </p:pic>
        <p:sp>
          <p:nvSpPr>
            <p:cNvPr id="31" name="Прямоугольник 30"/>
            <p:cNvSpPr/>
            <p:nvPr/>
          </p:nvSpPr>
          <p:spPr>
            <a:xfrm>
              <a:off x="1043608" y="1556792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cap="none" spc="0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 Е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467544" y="404664"/>
            <a:ext cx="1800200" cy="1446550"/>
            <a:chOff x="395536" y="188640"/>
            <a:chExt cx="1800200" cy="1446550"/>
          </a:xfrm>
        </p:grpSpPr>
        <p:pic>
          <p:nvPicPr>
            <p:cNvPr id="30" name="Picture 3" descr="C:\Users\user\Desktop\Рисунок4.pn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40000"/>
            </a:blip>
            <a:srcRect l="1847" t="2000" r="2439" b="2000"/>
            <a:stretch>
              <a:fillRect/>
            </a:stretch>
          </p:blipFill>
          <p:spPr bwMode="auto">
            <a:xfrm>
              <a:off x="611560" y="548680"/>
              <a:ext cx="1584176" cy="9361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" name="Прямоугольник 32"/>
            <p:cNvSpPr/>
            <p:nvPr/>
          </p:nvSpPr>
          <p:spPr>
            <a:xfrm>
              <a:off x="395536" y="188640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cap="none" spc="0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И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539552" y="2492896"/>
            <a:ext cx="1778233" cy="1446550"/>
            <a:chOff x="395536" y="2852936"/>
            <a:chExt cx="1778233" cy="1446550"/>
          </a:xfrm>
        </p:grpSpPr>
        <p:pic>
          <p:nvPicPr>
            <p:cNvPr id="27" name="Picture 4" descr="Illustration of Various cute fishes collection 3 - vector illustration.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9FF"/>
                </a:clrFrom>
                <a:clrTo>
                  <a:srgbClr val="FFF9FF">
                    <a:alpha val="0"/>
                  </a:srgbClr>
                </a:clrTo>
              </a:clrChange>
              <a:lum contrast="-40000"/>
            </a:blip>
            <a:srcRect l="922" t="64041" r="43303" b="922"/>
            <a:stretch>
              <a:fillRect/>
            </a:stretch>
          </p:blipFill>
          <p:spPr bwMode="auto">
            <a:xfrm flipH="1">
              <a:off x="683568" y="3212976"/>
              <a:ext cx="1490201" cy="936104"/>
            </a:xfrm>
            <a:prstGeom prst="snip2SameRect">
              <a:avLst>
                <a:gd name="adj1" fmla="val 39111"/>
                <a:gd name="adj2" fmla="val 29428"/>
              </a:avLst>
            </a:prstGeom>
            <a:noFill/>
          </p:spPr>
        </p:pic>
        <p:sp>
          <p:nvSpPr>
            <p:cNvPr id="34" name="Прямоугольник 33"/>
            <p:cNvSpPr/>
            <p:nvPr/>
          </p:nvSpPr>
          <p:spPr>
            <a:xfrm>
              <a:off x="395536" y="2852936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Я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sp>
        <p:nvSpPr>
          <p:cNvPr id="21" name="Управляющая кнопка: домой 20">
            <a:hlinkClick r:id="" action="ppaction://hlinkshowjump?jump=endshow" highlightClick="1"/>
          </p:cNvPr>
          <p:cNvSpPr/>
          <p:nvPr/>
        </p:nvSpPr>
        <p:spPr>
          <a:xfrm>
            <a:off x="0" y="0"/>
            <a:ext cx="682376" cy="64807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9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19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0" descr="&amp;Pcy;&amp;rcy;&amp;icy;&amp;lcy;&amp;iecy;&amp;zhcy;&amp;ncy;&amp;ycy;&amp;iecy; &amp;kcy;&amp;ocy;&amp;zcy;&amp;lcy;&amp;yacy;&amp;tcy;&amp;acy; (&amp;rcy;&amp;icy;&amp;scy;. &amp;Scy;&amp;ucy;&amp;tcy;&amp;iecy;&amp;iecy;&amp;vcy;&amp;acy;) - &amp;Scy;&amp;tcy;&amp;iecy;&amp;lcy;&amp;softcy;&amp;mcy;&amp;acy;&amp;khcy; &amp;Mcy;&amp;icy;&amp;khcy;&amp;acy;&amp;jcy;&amp;lcy;&amp;ocy; - &amp;Scy;&amp;kcy;&amp;acy;&amp;chcy;&amp;acy;&amp;tcy;&amp;softcy; &amp;bcy;&amp;iecy;&amp;scy;&amp;pcy;&amp;lcy;&amp;acy;&amp;tcy;&amp;ncy;&amp;ocy; &amp;kcy;&amp;ncy;&amp;icy;&amp;gcy;&amp;ucy;, &amp;CHcy;&amp;icy;&amp;tcy;&amp;acy;&amp;tcy;&amp;softcy; &amp;ocy;&amp;ncy;&amp;lcy;&amp;acy;&amp;jcy;&amp;ncy;, fb2 txt html, &amp;Scy;&amp;tcy;&amp;rcy;&amp;acy;&amp;ncy;&amp;icy;&amp;tscy;&amp;acy; 1 - LikeBo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251520" y="4653136"/>
            <a:ext cx="4211960" cy="2395891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27863" t="11610" r="18454" b="16532"/>
          <a:stretch>
            <a:fillRect/>
          </a:stretch>
        </p:blipFill>
        <p:spPr bwMode="auto">
          <a:xfrm>
            <a:off x="2555776" y="188640"/>
            <a:ext cx="6315004" cy="4752528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4" name="Багетная рамка 13"/>
          <p:cNvSpPr/>
          <p:nvPr/>
        </p:nvSpPr>
        <p:spPr>
          <a:xfrm>
            <a:off x="5004048" y="5229200"/>
            <a:ext cx="3888432" cy="115212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4048" y="5229200"/>
            <a:ext cx="38884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К</a:t>
            </a:r>
            <a:r>
              <a:rPr lang="ru-RU" sz="60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…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РОВА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35" name="Picture 4" descr="http://www.hellmedia.ru/Forum/Mult/SSSR/Leopold/Leo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51552"/>
            <a:ext cx="2736304" cy="2606448"/>
          </a:xfrm>
          <a:prstGeom prst="rect">
            <a:avLst/>
          </a:prstGeom>
          <a:noFill/>
        </p:spPr>
      </p:pic>
      <p:sp>
        <p:nvSpPr>
          <p:cNvPr id="38" name="Полилиния 37"/>
          <p:cNvSpPr/>
          <p:nvPr/>
        </p:nvSpPr>
        <p:spPr>
          <a:xfrm>
            <a:off x="1979712" y="4660546"/>
            <a:ext cx="1080120" cy="1144718"/>
          </a:xfrm>
          <a:custGeom>
            <a:avLst/>
            <a:gdLst>
              <a:gd name="connsiteX0" fmla="*/ 269877 w 868967"/>
              <a:gd name="connsiteY0" fmla="*/ 204952 h 1104084"/>
              <a:gd name="connsiteX1" fmla="*/ 175284 w 868967"/>
              <a:gd name="connsiteY1" fmla="*/ 252248 h 1104084"/>
              <a:gd name="connsiteX2" fmla="*/ 143753 w 868967"/>
              <a:gd name="connsiteY2" fmla="*/ 283780 h 1104084"/>
              <a:gd name="connsiteX3" fmla="*/ 49160 w 868967"/>
              <a:gd name="connsiteY3" fmla="*/ 346842 h 1104084"/>
              <a:gd name="connsiteX4" fmla="*/ 33394 w 868967"/>
              <a:gd name="connsiteY4" fmla="*/ 646386 h 1104084"/>
              <a:gd name="connsiteX5" fmla="*/ 49160 w 868967"/>
              <a:gd name="connsiteY5" fmla="*/ 693683 h 1104084"/>
              <a:gd name="connsiteX6" fmla="*/ 112222 w 868967"/>
              <a:gd name="connsiteY6" fmla="*/ 788276 h 1104084"/>
              <a:gd name="connsiteX7" fmla="*/ 159518 w 868967"/>
              <a:gd name="connsiteY7" fmla="*/ 898635 h 1104084"/>
              <a:gd name="connsiteX8" fmla="*/ 206815 w 868967"/>
              <a:gd name="connsiteY8" fmla="*/ 914400 h 1104084"/>
              <a:gd name="connsiteX9" fmla="*/ 285643 w 868967"/>
              <a:gd name="connsiteY9" fmla="*/ 977462 h 1104084"/>
              <a:gd name="connsiteX10" fmla="*/ 474829 w 868967"/>
              <a:gd name="connsiteY10" fmla="*/ 1072055 h 1104084"/>
              <a:gd name="connsiteX11" fmla="*/ 522125 w 868967"/>
              <a:gd name="connsiteY11" fmla="*/ 1087821 h 1104084"/>
              <a:gd name="connsiteX12" fmla="*/ 569422 w 868967"/>
              <a:gd name="connsiteY12" fmla="*/ 1103586 h 1104084"/>
              <a:gd name="connsiteX13" fmla="*/ 711312 w 868967"/>
              <a:gd name="connsiteY13" fmla="*/ 1087821 h 1104084"/>
              <a:gd name="connsiteX14" fmla="*/ 742843 w 868967"/>
              <a:gd name="connsiteY14" fmla="*/ 1040524 h 1104084"/>
              <a:gd name="connsiteX15" fmla="*/ 774374 w 868967"/>
              <a:gd name="connsiteY15" fmla="*/ 945931 h 1104084"/>
              <a:gd name="connsiteX16" fmla="*/ 821670 w 868967"/>
              <a:gd name="connsiteY16" fmla="*/ 804042 h 1104084"/>
              <a:gd name="connsiteX17" fmla="*/ 837436 w 868967"/>
              <a:gd name="connsiteY17" fmla="*/ 756745 h 1104084"/>
              <a:gd name="connsiteX18" fmla="*/ 868967 w 868967"/>
              <a:gd name="connsiteY18" fmla="*/ 709448 h 1104084"/>
              <a:gd name="connsiteX19" fmla="*/ 821670 w 868967"/>
              <a:gd name="connsiteY19" fmla="*/ 441435 h 1104084"/>
              <a:gd name="connsiteX20" fmla="*/ 790139 w 868967"/>
              <a:gd name="connsiteY20" fmla="*/ 394138 h 1104084"/>
              <a:gd name="connsiteX21" fmla="*/ 774374 w 868967"/>
              <a:gd name="connsiteY21" fmla="*/ 346842 h 1104084"/>
              <a:gd name="connsiteX22" fmla="*/ 679780 w 868967"/>
              <a:gd name="connsiteY22" fmla="*/ 220717 h 1104084"/>
              <a:gd name="connsiteX23" fmla="*/ 648249 w 868967"/>
              <a:gd name="connsiteY23" fmla="*/ 173421 h 1104084"/>
              <a:gd name="connsiteX24" fmla="*/ 632484 w 868967"/>
              <a:gd name="connsiteY24" fmla="*/ 94593 h 1104084"/>
              <a:gd name="connsiteX25" fmla="*/ 600953 w 868967"/>
              <a:gd name="connsiteY25" fmla="*/ 0 h 1104084"/>
              <a:gd name="connsiteX26" fmla="*/ 490594 w 868967"/>
              <a:gd name="connsiteY26" fmla="*/ 15766 h 1104084"/>
              <a:gd name="connsiteX27" fmla="*/ 396001 w 868967"/>
              <a:gd name="connsiteY27" fmla="*/ 47297 h 1104084"/>
              <a:gd name="connsiteX28" fmla="*/ 332939 w 868967"/>
              <a:gd name="connsiteY28" fmla="*/ 110359 h 1104084"/>
              <a:gd name="connsiteX29" fmla="*/ 238346 w 868967"/>
              <a:gd name="connsiteY29" fmla="*/ 173421 h 1104084"/>
              <a:gd name="connsiteX30" fmla="*/ 206815 w 868967"/>
              <a:gd name="connsiteY30" fmla="*/ 236483 h 110408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632484 w 868967"/>
              <a:gd name="connsiteY24" fmla="*/ 87183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496646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360040 w 868967"/>
              <a:gd name="connsiteY25" fmla="*/ 208614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837436 w 936104"/>
              <a:gd name="connsiteY17" fmla="*/ 749335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04055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873697 w 936104"/>
              <a:gd name="connsiteY17" fmla="*/ 889717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936104" h="1096674">
                <a:moveTo>
                  <a:pt x="269877" y="197542"/>
                </a:moveTo>
                <a:cubicBezTo>
                  <a:pt x="219922" y="214193"/>
                  <a:pt x="218943" y="209910"/>
                  <a:pt x="175284" y="244838"/>
                </a:cubicBezTo>
                <a:cubicBezTo>
                  <a:pt x="163677" y="254124"/>
                  <a:pt x="155644" y="267451"/>
                  <a:pt x="143753" y="276370"/>
                </a:cubicBezTo>
                <a:cubicBezTo>
                  <a:pt x="113437" y="299107"/>
                  <a:pt x="49160" y="339432"/>
                  <a:pt x="49160" y="339432"/>
                </a:cubicBezTo>
                <a:cubicBezTo>
                  <a:pt x="0" y="486913"/>
                  <a:pt x="6755" y="425862"/>
                  <a:pt x="33394" y="638976"/>
                </a:cubicBezTo>
                <a:cubicBezTo>
                  <a:pt x="35455" y="655466"/>
                  <a:pt x="41089" y="671746"/>
                  <a:pt x="49160" y="686273"/>
                </a:cubicBezTo>
                <a:cubicBezTo>
                  <a:pt x="67564" y="719400"/>
                  <a:pt x="112222" y="780866"/>
                  <a:pt x="112222" y="780866"/>
                </a:cubicBezTo>
                <a:cubicBezTo>
                  <a:pt x="121689" y="818734"/>
                  <a:pt x="125495" y="864006"/>
                  <a:pt x="159518" y="891225"/>
                </a:cubicBezTo>
                <a:cubicBezTo>
                  <a:pt x="172495" y="901606"/>
                  <a:pt x="191049" y="901735"/>
                  <a:pt x="206815" y="906990"/>
                </a:cubicBezTo>
                <a:cubicBezTo>
                  <a:pt x="265076" y="994382"/>
                  <a:pt x="279408" y="883899"/>
                  <a:pt x="360039" y="928694"/>
                </a:cubicBezTo>
                <a:cubicBezTo>
                  <a:pt x="543419" y="1030571"/>
                  <a:pt x="290668" y="1003257"/>
                  <a:pt x="474829" y="1064645"/>
                </a:cubicBezTo>
                <a:lnTo>
                  <a:pt x="522125" y="1080411"/>
                </a:lnTo>
                <a:cubicBezTo>
                  <a:pt x="526996" y="1081755"/>
                  <a:pt x="582086" y="1075277"/>
                  <a:pt x="576063" y="1072710"/>
                </a:cubicBezTo>
                <a:cubicBezTo>
                  <a:pt x="623360" y="1067455"/>
                  <a:pt x="666589" y="1096674"/>
                  <a:pt x="711312" y="1080411"/>
                </a:cubicBezTo>
                <a:cubicBezTo>
                  <a:pt x="729119" y="1073936"/>
                  <a:pt x="735148" y="1050429"/>
                  <a:pt x="742843" y="1033114"/>
                </a:cubicBezTo>
                <a:cubicBezTo>
                  <a:pt x="756342" y="1002742"/>
                  <a:pt x="763864" y="970052"/>
                  <a:pt x="774374" y="938521"/>
                </a:cubicBezTo>
                <a:lnTo>
                  <a:pt x="936103" y="856686"/>
                </a:lnTo>
                <a:lnTo>
                  <a:pt x="873697" y="889717"/>
                </a:lnTo>
                <a:cubicBezTo>
                  <a:pt x="873697" y="841712"/>
                  <a:pt x="936104" y="730764"/>
                  <a:pt x="936104" y="682759"/>
                </a:cubicBezTo>
                <a:cubicBezTo>
                  <a:pt x="931085" y="627557"/>
                  <a:pt x="834097" y="631669"/>
                  <a:pt x="792088" y="568654"/>
                </a:cubicBezTo>
                <a:lnTo>
                  <a:pt x="720080" y="424638"/>
                </a:lnTo>
                <a:cubicBezTo>
                  <a:pt x="714825" y="408873"/>
                  <a:pt x="800158" y="583181"/>
                  <a:pt x="792088" y="568654"/>
                </a:cubicBezTo>
                <a:cubicBezTo>
                  <a:pt x="692082" y="388642"/>
                  <a:pt x="645649" y="511618"/>
                  <a:pt x="576064" y="424638"/>
                </a:cubicBezTo>
                <a:cubicBezTo>
                  <a:pt x="564227" y="409843"/>
                  <a:pt x="447359" y="422581"/>
                  <a:pt x="436849" y="406816"/>
                </a:cubicBezTo>
                <a:cubicBezTo>
                  <a:pt x="431594" y="380540"/>
                  <a:pt x="439098" y="234466"/>
                  <a:pt x="432048" y="208614"/>
                </a:cubicBezTo>
                <a:cubicBezTo>
                  <a:pt x="423303" y="176549"/>
                  <a:pt x="360040" y="208614"/>
                  <a:pt x="360040" y="208614"/>
                </a:cubicBezTo>
                <a:cubicBezTo>
                  <a:pt x="323254" y="213869"/>
                  <a:pt x="526802" y="0"/>
                  <a:pt x="490594" y="8356"/>
                </a:cubicBezTo>
                <a:cubicBezTo>
                  <a:pt x="458209" y="15830"/>
                  <a:pt x="396001" y="39887"/>
                  <a:pt x="396001" y="39887"/>
                </a:cubicBezTo>
                <a:cubicBezTo>
                  <a:pt x="369248" y="120147"/>
                  <a:pt x="318423" y="92653"/>
                  <a:pt x="249628" y="130873"/>
                </a:cubicBezTo>
                <a:cubicBezTo>
                  <a:pt x="216501" y="149277"/>
                  <a:pt x="238346" y="166011"/>
                  <a:pt x="238346" y="166011"/>
                </a:cubicBezTo>
                <a:cubicBezTo>
                  <a:pt x="220230" y="220358"/>
                  <a:pt x="234330" y="201556"/>
                  <a:pt x="206815" y="229073"/>
                </a:cubicBezTo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1403648" y="4293096"/>
            <a:ext cx="905899" cy="864096"/>
          </a:xfrm>
          <a:custGeom>
            <a:avLst/>
            <a:gdLst>
              <a:gd name="connsiteX0" fmla="*/ 365595 w 905899"/>
              <a:gd name="connsiteY0" fmla="*/ 0 h 772511"/>
              <a:gd name="connsiteX1" fmla="*/ 176409 w 905899"/>
              <a:gd name="connsiteY1" fmla="*/ 47297 h 772511"/>
              <a:gd name="connsiteX2" fmla="*/ 129112 w 905899"/>
              <a:gd name="connsiteY2" fmla="*/ 78828 h 772511"/>
              <a:gd name="connsiteX3" fmla="*/ 113347 w 905899"/>
              <a:gd name="connsiteY3" fmla="*/ 126124 h 772511"/>
              <a:gd name="connsiteX4" fmla="*/ 66050 w 905899"/>
              <a:gd name="connsiteY4" fmla="*/ 204952 h 772511"/>
              <a:gd name="connsiteX5" fmla="*/ 113347 w 905899"/>
              <a:gd name="connsiteY5" fmla="*/ 346842 h 772511"/>
              <a:gd name="connsiteX6" fmla="*/ 144878 w 905899"/>
              <a:gd name="connsiteY6" fmla="*/ 441435 h 772511"/>
              <a:gd name="connsiteX7" fmla="*/ 129112 w 905899"/>
              <a:gd name="connsiteY7" fmla="*/ 488731 h 772511"/>
              <a:gd name="connsiteX8" fmla="*/ 81816 w 905899"/>
              <a:gd name="connsiteY8" fmla="*/ 504497 h 772511"/>
              <a:gd name="connsiteX9" fmla="*/ 34519 w 905899"/>
              <a:gd name="connsiteY9" fmla="*/ 536028 h 772511"/>
              <a:gd name="connsiteX10" fmla="*/ 2988 w 905899"/>
              <a:gd name="connsiteY10" fmla="*/ 583324 h 772511"/>
              <a:gd name="connsiteX11" fmla="*/ 50285 w 905899"/>
              <a:gd name="connsiteY11" fmla="*/ 725214 h 772511"/>
              <a:gd name="connsiteX12" fmla="*/ 144878 w 905899"/>
              <a:gd name="connsiteY12" fmla="*/ 756745 h 772511"/>
              <a:gd name="connsiteX13" fmla="*/ 192174 w 905899"/>
              <a:gd name="connsiteY13" fmla="*/ 772511 h 772511"/>
              <a:gd name="connsiteX14" fmla="*/ 286767 w 905899"/>
              <a:gd name="connsiteY14" fmla="*/ 756745 h 772511"/>
              <a:gd name="connsiteX15" fmla="*/ 334064 w 905899"/>
              <a:gd name="connsiteY15" fmla="*/ 709449 h 772511"/>
              <a:gd name="connsiteX16" fmla="*/ 381361 w 905899"/>
              <a:gd name="connsiteY16" fmla="*/ 677918 h 772511"/>
              <a:gd name="connsiteX17" fmla="*/ 397126 w 905899"/>
              <a:gd name="connsiteY17" fmla="*/ 630621 h 772511"/>
              <a:gd name="connsiteX18" fmla="*/ 491719 w 905899"/>
              <a:gd name="connsiteY18" fmla="*/ 599090 h 772511"/>
              <a:gd name="connsiteX19" fmla="*/ 539016 w 905899"/>
              <a:gd name="connsiteY19" fmla="*/ 551793 h 772511"/>
              <a:gd name="connsiteX20" fmla="*/ 633609 w 905899"/>
              <a:gd name="connsiteY20" fmla="*/ 488731 h 772511"/>
              <a:gd name="connsiteX21" fmla="*/ 728202 w 905899"/>
              <a:gd name="connsiteY21" fmla="*/ 425669 h 772511"/>
              <a:gd name="connsiteX22" fmla="*/ 775498 w 905899"/>
              <a:gd name="connsiteY22" fmla="*/ 394138 h 772511"/>
              <a:gd name="connsiteX23" fmla="*/ 822795 w 905899"/>
              <a:gd name="connsiteY23" fmla="*/ 362607 h 772511"/>
              <a:gd name="connsiteX24" fmla="*/ 870092 w 905899"/>
              <a:gd name="connsiteY24" fmla="*/ 204952 h 772511"/>
              <a:gd name="connsiteX25" fmla="*/ 838561 w 905899"/>
              <a:gd name="connsiteY25" fmla="*/ 157656 h 772511"/>
              <a:gd name="connsiteX26" fmla="*/ 680905 w 905899"/>
              <a:gd name="connsiteY26" fmla="*/ 110359 h 772511"/>
              <a:gd name="connsiteX27" fmla="*/ 586312 w 905899"/>
              <a:gd name="connsiteY27" fmla="*/ 78828 h 772511"/>
              <a:gd name="connsiteX28" fmla="*/ 539016 w 905899"/>
              <a:gd name="connsiteY28" fmla="*/ 47297 h 772511"/>
              <a:gd name="connsiteX29" fmla="*/ 365595 w 905899"/>
              <a:gd name="connsiteY29" fmla="*/ 0 h 77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05899" h="772511">
                <a:moveTo>
                  <a:pt x="365595" y="0"/>
                </a:moveTo>
                <a:cubicBezTo>
                  <a:pt x="318313" y="7881"/>
                  <a:pt x="218048" y="19538"/>
                  <a:pt x="176409" y="47297"/>
                </a:cubicBezTo>
                <a:lnTo>
                  <a:pt x="129112" y="78828"/>
                </a:lnTo>
                <a:cubicBezTo>
                  <a:pt x="123857" y="94593"/>
                  <a:pt x="121897" y="111874"/>
                  <a:pt x="113347" y="126124"/>
                </a:cubicBezTo>
                <a:cubicBezTo>
                  <a:pt x="48422" y="234334"/>
                  <a:pt x="110714" y="70966"/>
                  <a:pt x="66050" y="204952"/>
                </a:cubicBezTo>
                <a:cubicBezTo>
                  <a:pt x="101553" y="417966"/>
                  <a:pt x="54232" y="213832"/>
                  <a:pt x="113347" y="346842"/>
                </a:cubicBezTo>
                <a:cubicBezTo>
                  <a:pt x="126846" y="377214"/>
                  <a:pt x="144878" y="441435"/>
                  <a:pt x="144878" y="441435"/>
                </a:cubicBezTo>
                <a:cubicBezTo>
                  <a:pt x="139623" y="457200"/>
                  <a:pt x="140863" y="476980"/>
                  <a:pt x="129112" y="488731"/>
                </a:cubicBezTo>
                <a:cubicBezTo>
                  <a:pt x="117361" y="500482"/>
                  <a:pt x="96680" y="497065"/>
                  <a:pt x="81816" y="504497"/>
                </a:cubicBezTo>
                <a:cubicBezTo>
                  <a:pt x="64869" y="512971"/>
                  <a:pt x="50285" y="525518"/>
                  <a:pt x="34519" y="536028"/>
                </a:cubicBezTo>
                <a:cubicBezTo>
                  <a:pt x="24009" y="551793"/>
                  <a:pt x="5080" y="564492"/>
                  <a:pt x="2988" y="583324"/>
                </a:cubicBezTo>
                <a:cubicBezTo>
                  <a:pt x="0" y="610219"/>
                  <a:pt x="13985" y="702527"/>
                  <a:pt x="50285" y="725214"/>
                </a:cubicBezTo>
                <a:cubicBezTo>
                  <a:pt x="78470" y="742829"/>
                  <a:pt x="113347" y="746235"/>
                  <a:pt x="144878" y="756745"/>
                </a:cubicBezTo>
                <a:lnTo>
                  <a:pt x="192174" y="772511"/>
                </a:lnTo>
                <a:cubicBezTo>
                  <a:pt x="223705" y="767256"/>
                  <a:pt x="257556" y="769728"/>
                  <a:pt x="286767" y="756745"/>
                </a:cubicBezTo>
                <a:cubicBezTo>
                  <a:pt x="307141" y="747690"/>
                  <a:pt x="316936" y="723722"/>
                  <a:pt x="334064" y="709449"/>
                </a:cubicBezTo>
                <a:cubicBezTo>
                  <a:pt x="348620" y="697319"/>
                  <a:pt x="365595" y="688428"/>
                  <a:pt x="381361" y="677918"/>
                </a:cubicBezTo>
                <a:cubicBezTo>
                  <a:pt x="386616" y="662152"/>
                  <a:pt x="383603" y="640280"/>
                  <a:pt x="397126" y="630621"/>
                </a:cubicBezTo>
                <a:cubicBezTo>
                  <a:pt x="424172" y="611302"/>
                  <a:pt x="491719" y="599090"/>
                  <a:pt x="491719" y="599090"/>
                </a:cubicBezTo>
                <a:cubicBezTo>
                  <a:pt x="507485" y="583324"/>
                  <a:pt x="521417" y="565481"/>
                  <a:pt x="539016" y="551793"/>
                </a:cubicBezTo>
                <a:cubicBezTo>
                  <a:pt x="568929" y="528527"/>
                  <a:pt x="602078" y="509752"/>
                  <a:pt x="633609" y="488731"/>
                </a:cubicBezTo>
                <a:lnTo>
                  <a:pt x="728202" y="425669"/>
                </a:lnTo>
                <a:lnTo>
                  <a:pt x="775498" y="394138"/>
                </a:lnTo>
                <a:lnTo>
                  <a:pt x="822795" y="362607"/>
                </a:lnTo>
                <a:cubicBezTo>
                  <a:pt x="878898" y="278452"/>
                  <a:pt x="905899" y="288502"/>
                  <a:pt x="870092" y="204952"/>
                </a:cubicBezTo>
                <a:cubicBezTo>
                  <a:pt x="862628" y="187536"/>
                  <a:pt x="854629" y="167698"/>
                  <a:pt x="838561" y="157656"/>
                </a:cubicBezTo>
                <a:cubicBezTo>
                  <a:pt x="804254" y="136214"/>
                  <a:pt x="723510" y="123140"/>
                  <a:pt x="680905" y="110359"/>
                </a:cubicBezTo>
                <a:cubicBezTo>
                  <a:pt x="649070" y="100809"/>
                  <a:pt x="586312" y="78828"/>
                  <a:pt x="586312" y="78828"/>
                </a:cubicBezTo>
                <a:cubicBezTo>
                  <a:pt x="570547" y="68318"/>
                  <a:pt x="556823" y="53772"/>
                  <a:pt x="539016" y="47297"/>
                </a:cubicBezTo>
                <a:cubicBezTo>
                  <a:pt x="434781" y="9393"/>
                  <a:pt x="427499" y="15766"/>
                  <a:pt x="365595" y="0"/>
                </a:cubicBezTo>
                <a:close/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6" cstate="print"/>
          <a:srcRect l="30999" t="16511" r="20866" b="18770"/>
          <a:stretch>
            <a:fillRect/>
          </a:stretch>
        </p:blipFill>
        <p:spPr bwMode="auto">
          <a:xfrm>
            <a:off x="2555776" y="188640"/>
            <a:ext cx="6296879" cy="470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Прямоугольник 31"/>
          <p:cNvSpPr/>
          <p:nvPr/>
        </p:nvSpPr>
        <p:spPr>
          <a:xfrm>
            <a:off x="5004048" y="5229200"/>
            <a:ext cx="385906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К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РОВА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827584" y="548680"/>
            <a:ext cx="1511405" cy="2055611"/>
            <a:chOff x="684331" y="443675"/>
            <a:chExt cx="1511405" cy="2055611"/>
          </a:xfrm>
        </p:grpSpPr>
        <p:pic>
          <p:nvPicPr>
            <p:cNvPr id="15" name="Picture 39" descr="C:\Users\user\Desktop\Рисунок37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lum contrast="-40000"/>
            </a:blip>
            <a:srcRect l="17107" r="25228"/>
            <a:stretch>
              <a:fillRect/>
            </a:stretch>
          </p:blipFill>
          <p:spPr bwMode="auto">
            <a:xfrm rot="21288144">
              <a:off x="684331" y="443675"/>
              <a:ext cx="936104" cy="1649065"/>
            </a:xfrm>
            <a:prstGeom prst="round2DiagRect">
              <a:avLst>
                <a:gd name="adj1" fmla="val 50000"/>
                <a:gd name="adj2" fmla="val 50000"/>
              </a:avLst>
            </a:prstGeom>
            <a:noFill/>
          </p:spPr>
        </p:pic>
        <p:sp>
          <p:nvSpPr>
            <p:cNvPr id="12" name="Прямоугольник 11"/>
            <p:cNvSpPr/>
            <p:nvPr/>
          </p:nvSpPr>
          <p:spPr>
            <a:xfrm>
              <a:off x="1115616" y="1052736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А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95536" y="2420888"/>
            <a:ext cx="1765377" cy="1446550"/>
            <a:chOff x="358351" y="2564904"/>
            <a:chExt cx="1765377" cy="1446550"/>
          </a:xfrm>
        </p:grpSpPr>
        <p:pic>
          <p:nvPicPr>
            <p:cNvPr id="16" name="Picture 4" descr="Illustration of Various cute fishes collection 3 - vector illustration.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1017" t="49153" r="1772" b="886"/>
            <a:stretch>
              <a:fillRect/>
            </a:stretch>
          </p:blipFill>
          <p:spPr bwMode="auto">
            <a:xfrm rot="18332257">
              <a:off x="543402" y="2556704"/>
              <a:ext cx="1080120" cy="1450221"/>
            </a:xfrm>
            <a:prstGeom prst="snip2DiagRect">
              <a:avLst>
                <a:gd name="adj1" fmla="val 38357"/>
                <a:gd name="adj2" fmla="val 25241"/>
              </a:avLst>
            </a:prstGeom>
            <a:noFill/>
          </p:spPr>
        </p:pic>
        <p:sp>
          <p:nvSpPr>
            <p:cNvPr id="13" name="Прямоугольник 12"/>
            <p:cNvSpPr/>
            <p:nvPr/>
          </p:nvSpPr>
          <p:spPr>
            <a:xfrm>
              <a:off x="1043608" y="2564904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cap="none" spc="0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О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pic>
        <p:nvPicPr>
          <p:cNvPr id="20" name="Picture 8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 l="29987" t="17199" r="20312" b="16708"/>
          <a:stretch>
            <a:fillRect/>
          </a:stretch>
        </p:blipFill>
        <p:spPr bwMode="auto">
          <a:xfrm>
            <a:off x="2555776" y="188640"/>
            <a:ext cx="6336704" cy="468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Управляющая кнопка: домой 20">
            <a:hlinkClick r:id="" action="ppaction://hlinkshowjump?jump=endshow" highlightClick="1"/>
          </p:cNvPr>
          <p:cNvSpPr/>
          <p:nvPr/>
        </p:nvSpPr>
        <p:spPr>
          <a:xfrm>
            <a:off x="0" y="0"/>
            <a:ext cx="682376" cy="64807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3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9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0" descr="&amp;Pcy;&amp;rcy;&amp;icy;&amp;lcy;&amp;iecy;&amp;zhcy;&amp;ncy;&amp;ycy;&amp;iecy; &amp;kcy;&amp;ocy;&amp;zcy;&amp;lcy;&amp;yacy;&amp;tcy;&amp;acy; (&amp;rcy;&amp;icy;&amp;scy;. &amp;Scy;&amp;ucy;&amp;tcy;&amp;iecy;&amp;iecy;&amp;vcy;&amp;acy;) - &amp;Scy;&amp;tcy;&amp;iecy;&amp;lcy;&amp;softcy;&amp;mcy;&amp;acy;&amp;khcy; &amp;Mcy;&amp;icy;&amp;khcy;&amp;acy;&amp;jcy;&amp;lcy;&amp;ocy; - &amp;Scy;&amp;kcy;&amp;acy;&amp;chcy;&amp;acy;&amp;tcy;&amp;softcy; &amp;bcy;&amp;iecy;&amp;scy;&amp;pcy;&amp;lcy;&amp;acy;&amp;tcy;&amp;ncy;&amp;ocy; &amp;kcy;&amp;ncy;&amp;icy;&amp;gcy;&amp;ucy;, &amp;CHcy;&amp;icy;&amp;tcy;&amp;acy;&amp;tcy;&amp;softcy; &amp;ocy;&amp;ncy;&amp;lcy;&amp;acy;&amp;jcy;&amp;ncy;, fb2 txt html, &amp;Scy;&amp;tcy;&amp;rcy;&amp;acy;&amp;ncy;&amp;icy;&amp;tscy;&amp;acy; 1 - LikeBo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251520" y="4653136"/>
            <a:ext cx="4211960" cy="2395891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l="27863" t="11610" r="18454" b="16532"/>
          <a:stretch>
            <a:fillRect/>
          </a:stretch>
        </p:blipFill>
        <p:spPr bwMode="auto">
          <a:xfrm>
            <a:off x="2555776" y="188640"/>
            <a:ext cx="6315004" cy="4752528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4" name="Багетная рамка 13"/>
          <p:cNvSpPr/>
          <p:nvPr/>
        </p:nvSpPr>
        <p:spPr>
          <a:xfrm>
            <a:off x="5004048" y="5229200"/>
            <a:ext cx="3888432" cy="115212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004048" y="5229200"/>
            <a:ext cx="38884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С</a:t>
            </a:r>
            <a:r>
              <a:rPr lang="ru-RU" sz="60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…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БАКА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35" name="Picture 4" descr="http://www.hellmedia.ru/Forum/Mult/SSSR/Leopold/Leo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51552"/>
            <a:ext cx="2736304" cy="2606448"/>
          </a:xfrm>
          <a:prstGeom prst="rect">
            <a:avLst/>
          </a:prstGeom>
          <a:noFill/>
        </p:spPr>
      </p:pic>
      <p:sp>
        <p:nvSpPr>
          <p:cNvPr id="38" name="Полилиния 37"/>
          <p:cNvSpPr/>
          <p:nvPr/>
        </p:nvSpPr>
        <p:spPr>
          <a:xfrm>
            <a:off x="1979712" y="4660546"/>
            <a:ext cx="1080120" cy="1144718"/>
          </a:xfrm>
          <a:custGeom>
            <a:avLst/>
            <a:gdLst>
              <a:gd name="connsiteX0" fmla="*/ 269877 w 868967"/>
              <a:gd name="connsiteY0" fmla="*/ 204952 h 1104084"/>
              <a:gd name="connsiteX1" fmla="*/ 175284 w 868967"/>
              <a:gd name="connsiteY1" fmla="*/ 252248 h 1104084"/>
              <a:gd name="connsiteX2" fmla="*/ 143753 w 868967"/>
              <a:gd name="connsiteY2" fmla="*/ 283780 h 1104084"/>
              <a:gd name="connsiteX3" fmla="*/ 49160 w 868967"/>
              <a:gd name="connsiteY3" fmla="*/ 346842 h 1104084"/>
              <a:gd name="connsiteX4" fmla="*/ 33394 w 868967"/>
              <a:gd name="connsiteY4" fmla="*/ 646386 h 1104084"/>
              <a:gd name="connsiteX5" fmla="*/ 49160 w 868967"/>
              <a:gd name="connsiteY5" fmla="*/ 693683 h 1104084"/>
              <a:gd name="connsiteX6" fmla="*/ 112222 w 868967"/>
              <a:gd name="connsiteY6" fmla="*/ 788276 h 1104084"/>
              <a:gd name="connsiteX7" fmla="*/ 159518 w 868967"/>
              <a:gd name="connsiteY7" fmla="*/ 898635 h 1104084"/>
              <a:gd name="connsiteX8" fmla="*/ 206815 w 868967"/>
              <a:gd name="connsiteY8" fmla="*/ 914400 h 1104084"/>
              <a:gd name="connsiteX9" fmla="*/ 285643 w 868967"/>
              <a:gd name="connsiteY9" fmla="*/ 977462 h 1104084"/>
              <a:gd name="connsiteX10" fmla="*/ 474829 w 868967"/>
              <a:gd name="connsiteY10" fmla="*/ 1072055 h 1104084"/>
              <a:gd name="connsiteX11" fmla="*/ 522125 w 868967"/>
              <a:gd name="connsiteY11" fmla="*/ 1087821 h 1104084"/>
              <a:gd name="connsiteX12" fmla="*/ 569422 w 868967"/>
              <a:gd name="connsiteY12" fmla="*/ 1103586 h 1104084"/>
              <a:gd name="connsiteX13" fmla="*/ 711312 w 868967"/>
              <a:gd name="connsiteY13" fmla="*/ 1087821 h 1104084"/>
              <a:gd name="connsiteX14" fmla="*/ 742843 w 868967"/>
              <a:gd name="connsiteY14" fmla="*/ 1040524 h 1104084"/>
              <a:gd name="connsiteX15" fmla="*/ 774374 w 868967"/>
              <a:gd name="connsiteY15" fmla="*/ 945931 h 1104084"/>
              <a:gd name="connsiteX16" fmla="*/ 821670 w 868967"/>
              <a:gd name="connsiteY16" fmla="*/ 804042 h 1104084"/>
              <a:gd name="connsiteX17" fmla="*/ 837436 w 868967"/>
              <a:gd name="connsiteY17" fmla="*/ 756745 h 1104084"/>
              <a:gd name="connsiteX18" fmla="*/ 868967 w 868967"/>
              <a:gd name="connsiteY18" fmla="*/ 709448 h 1104084"/>
              <a:gd name="connsiteX19" fmla="*/ 821670 w 868967"/>
              <a:gd name="connsiteY19" fmla="*/ 441435 h 1104084"/>
              <a:gd name="connsiteX20" fmla="*/ 790139 w 868967"/>
              <a:gd name="connsiteY20" fmla="*/ 394138 h 1104084"/>
              <a:gd name="connsiteX21" fmla="*/ 774374 w 868967"/>
              <a:gd name="connsiteY21" fmla="*/ 346842 h 1104084"/>
              <a:gd name="connsiteX22" fmla="*/ 679780 w 868967"/>
              <a:gd name="connsiteY22" fmla="*/ 220717 h 1104084"/>
              <a:gd name="connsiteX23" fmla="*/ 648249 w 868967"/>
              <a:gd name="connsiteY23" fmla="*/ 173421 h 1104084"/>
              <a:gd name="connsiteX24" fmla="*/ 632484 w 868967"/>
              <a:gd name="connsiteY24" fmla="*/ 94593 h 1104084"/>
              <a:gd name="connsiteX25" fmla="*/ 600953 w 868967"/>
              <a:gd name="connsiteY25" fmla="*/ 0 h 1104084"/>
              <a:gd name="connsiteX26" fmla="*/ 490594 w 868967"/>
              <a:gd name="connsiteY26" fmla="*/ 15766 h 1104084"/>
              <a:gd name="connsiteX27" fmla="*/ 396001 w 868967"/>
              <a:gd name="connsiteY27" fmla="*/ 47297 h 1104084"/>
              <a:gd name="connsiteX28" fmla="*/ 332939 w 868967"/>
              <a:gd name="connsiteY28" fmla="*/ 110359 h 1104084"/>
              <a:gd name="connsiteX29" fmla="*/ 238346 w 868967"/>
              <a:gd name="connsiteY29" fmla="*/ 173421 h 1104084"/>
              <a:gd name="connsiteX30" fmla="*/ 206815 w 868967"/>
              <a:gd name="connsiteY30" fmla="*/ 236483 h 110408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632484 w 868967"/>
              <a:gd name="connsiteY24" fmla="*/ 87183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648249 w 868967"/>
              <a:gd name="connsiteY23" fmla="*/ 166011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679780 w 868967"/>
              <a:gd name="connsiteY22" fmla="*/ 213307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74374 w 868967"/>
              <a:gd name="connsiteY21" fmla="*/ 339432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496646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90139 w 868967"/>
              <a:gd name="connsiteY20" fmla="*/ 38672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821670 w 868967"/>
              <a:gd name="connsiteY19" fmla="*/ 434025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504056 w 868967"/>
              <a:gd name="connsiteY25" fmla="*/ 136606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868967"/>
              <a:gd name="connsiteY0" fmla="*/ 197542 h 1096674"/>
              <a:gd name="connsiteX1" fmla="*/ 175284 w 868967"/>
              <a:gd name="connsiteY1" fmla="*/ 244838 h 1096674"/>
              <a:gd name="connsiteX2" fmla="*/ 143753 w 868967"/>
              <a:gd name="connsiteY2" fmla="*/ 276370 h 1096674"/>
              <a:gd name="connsiteX3" fmla="*/ 49160 w 868967"/>
              <a:gd name="connsiteY3" fmla="*/ 339432 h 1096674"/>
              <a:gd name="connsiteX4" fmla="*/ 33394 w 868967"/>
              <a:gd name="connsiteY4" fmla="*/ 638976 h 1096674"/>
              <a:gd name="connsiteX5" fmla="*/ 49160 w 868967"/>
              <a:gd name="connsiteY5" fmla="*/ 686273 h 1096674"/>
              <a:gd name="connsiteX6" fmla="*/ 112222 w 868967"/>
              <a:gd name="connsiteY6" fmla="*/ 780866 h 1096674"/>
              <a:gd name="connsiteX7" fmla="*/ 159518 w 868967"/>
              <a:gd name="connsiteY7" fmla="*/ 891225 h 1096674"/>
              <a:gd name="connsiteX8" fmla="*/ 206815 w 868967"/>
              <a:gd name="connsiteY8" fmla="*/ 906990 h 1096674"/>
              <a:gd name="connsiteX9" fmla="*/ 285643 w 868967"/>
              <a:gd name="connsiteY9" fmla="*/ 970052 h 1096674"/>
              <a:gd name="connsiteX10" fmla="*/ 474829 w 868967"/>
              <a:gd name="connsiteY10" fmla="*/ 1064645 h 1096674"/>
              <a:gd name="connsiteX11" fmla="*/ 522125 w 868967"/>
              <a:gd name="connsiteY11" fmla="*/ 1080411 h 1096674"/>
              <a:gd name="connsiteX12" fmla="*/ 569422 w 868967"/>
              <a:gd name="connsiteY12" fmla="*/ 1096176 h 1096674"/>
              <a:gd name="connsiteX13" fmla="*/ 711312 w 868967"/>
              <a:gd name="connsiteY13" fmla="*/ 1080411 h 1096674"/>
              <a:gd name="connsiteX14" fmla="*/ 742843 w 868967"/>
              <a:gd name="connsiteY14" fmla="*/ 1033114 h 1096674"/>
              <a:gd name="connsiteX15" fmla="*/ 774374 w 868967"/>
              <a:gd name="connsiteY15" fmla="*/ 938521 h 1096674"/>
              <a:gd name="connsiteX16" fmla="*/ 821670 w 868967"/>
              <a:gd name="connsiteY16" fmla="*/ 796632 h 1096674"/>
              <a:gd name="connsiteX17" fmla="*/ 837436 w 868967"/>
              <a:gd name="connsiteY17" fmla="*/ 749335 h 1096674"/>
              <a:gd name="connsiteX18" fmla="*/ 868967 w 868967"/>
              <a:gd name="connsiteY18" fmla="*/ 702038 h 1096674"/>
              <a:gd name="connsiteX19" fmla="*/ 792088 w 868967"/>
              <a:gd name="connsiteY19" fmla="*/ 568654 h 1096674"/>
              <a:gd name="connsiteX20" fmla="*/ 720080 w 868967"/>
              <a:gd name="connsiteY20" fmla="*/ 424638 h 1096674"/>
              <a:gd name="connsiteX21" fmla="*/ 792088 w 868967"/>
              <a:gd name="connsiteY21" fmla="*/ 568654 h 1096674"/>
              <a:gd name="connsiteX22" fmla="*/ 576064 w 868967"/>
              <a:gd name="connsiteY22" fmla="*/ 424638 h 1096674"/>
              <a:gd name="connsiteX23" fmla="*/ 504056 w 868967"/>
              <a:gd name="connsiteY23" fmla="*/ 352630 h 1096674"/>
              <a:gd name="connsiteX24" fmla="*/ 432048 w 868967"/>
              <a:gd name="connsiteY24" fmla="*/ 208614 h 1096674"/>
              <a:gd name="connsiteX25" fmla="*/ 360040 w 868967"/>
              <a:gd name="connsiteY25" fmla="*/ 208614 h 1096674"/>
              <a:gd name="connsiteX26" fmla="*/ 490594 w 868967"/>
              <a:gd name="connsiteY26" fmla="*/ 8356 h 1096674"/>
              <a:gd name="connsiteX27" fmla="*/ 396001 w 868967"/>
              <a:gd name="connsiteY27" fmla="*/ 39887 h 1096674"/>
              <a:gd name="connsiteX28" fmla="*/ 332939 w 868967"/>
              <a:gd name="connsiteY28" fmla="*/ 102949 h 1096674"/>
              <a:gd name="connsiteX29" fmla="*/ 238346 w 868967"/>
              <a:gd name="connsiteY29" fmla="*/ 166011 h 1096674"/>
              <a:gd name="connsiteX30" fmla="*/ 206815 w 868967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837436 w 936104"/>
              <a:gd name="connsiteY17" fmla="*/ 749335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821670 w 936104"/>
              <a:gd name="connsiteY16" fmla="*/ 796632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69422 w 936104"/>
              <a:gd name="connsiteY12" fmla="*/ 1096176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04055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285643 w 936104"/>
              <a:gd name="connsiteY9" fmla="*/ 970052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504056 w 936104"/>
              <a:gd name="connsiteY23" fmla="*/ 352630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332939 w 936104"/>
              <a:gd name="connsiteY28" fmla="*/ 102949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712670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936103 w 936104"/>
              <a:gd name="connsiteY17" fmla="*/ 856686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  <a:gd name="connsiteX0" fmla="*/ 269877 w 936104"/>
              <a:gd name="connsiteY0" fmla="*/ 197542 h 1096674"/>
              <a:gd name="connsiteX1" fmla="*/ 175284 w 936104"/>
              <a:gd name="connsiteY1" fmla="*/ 244838 h 1096674"/>
              <a:gd name="connsiteX2" fmla="*/ 143753 w 936104"/>
              <a:gd name="connsiteY2" fmla="*/ 276370 h 1096674"/>
              <a:gd name="connsiteX3" fmla="*/ 49160 w 936104"/>
              <a:gd name="connsiteY3" fmla="*/ 339432 h 1096674"/>
              <a:gd name="connsiteX4" fmla="*/ 33394 w 936104"/>
              <a:gd name="connsiteY4" fmla="*/ 638976 h 1096674"/>
              <a:gd name="connsiteX5" fmla="*/ 49160 w 936104"/>
              <a:gd name="connsiteY5" fmla="*/ 686273 h 1096674"/>
              <a:gd name="connsiteX6" fmla="*/ 112222 w 936104"/>
              <a:gd name="connsiteY6" fmla="*/ 780866 h 1096674"/>
              <a:gd name="connsiteX7" fmla="*/ 159518 w 936104"/>
              <a:gd name="connsiteY7" fmla="*/ 891225 h 1096674"/>
              <a:gd name="connsiteX8" fmla="*/ 206815 w 936104"/>
              <a:gd name="connsiteY8" fmla="*/ 906990 h 1096674"/>
              <a:gd name="connsiteX9" fmla="*/ 360039 w 936104"/>
              <a:gd name="connsiteY9" fmla="*/ 928694 h 1096674"/>
              <a:gd name="connsiteX10" fmla="*/ 474829 w 936104"/>
              <a:gd name="connsiteY10" fmla="*/ 1064645 h 1096674"/>
              <a:gd name="connsiteX11" fmla="*/ 522125 w 936104"/>
              <a:gd name="connsiteY11" fmla="*/ 1080411 h 1096674"/>
              <a:gd name="connsiteX12" fmla="*/ 576063 w 936104"/>
              <a:gd name="connsiteY12" fmla="*/ 1072710 h 1096674"/>
              <a:gd name="connsiteX13" fmla="*/ 711312 w 936104"/>
              <a:gd name="connsiteY13" fmla="*/ 1080411 h 1096674"/>
              <a:gd name="connsiteX14" fmla="*/ 742843 w 936104"/>
              <a:gd name="connsiteY14" fmla="*/ 1033114 h 1096674"/>
              <a:gd name="connsiteX15" fmla="*/ 774374 w 936104"/>
              <a:gd name="connsiteY15" fmla="*/ 938521 h 1096674"/>
              <a:gd name="connsiteX16" fmla="*/ 936103 w 936104"/>
              <a:gd name="connsiteY16" fmla="*/ 856686 h 1096674"/>
              <a:gd name="connsiteX17" fmla="*/ 873697 w 936104"/>
              <a:gd name="connsiteY17" fmla="*/ 889717 h 1096674"/>
              <a:gd name="connsiteX18" fmla="*/ 936104 w 936104"/>
              <a:gd name="connsiteY18" fmla="*/ 682759 h 1096674"/>
              <a:gd name="connsiteX19" fmla="*/ 792088 w 936104"/>
              <a:gd name="connsiteY19" fmla="*/ 568654 h 1096674"/>
              <a:gd name="connsiteX20" fmla="*/ 720080 w 936104"/>
              <a:gd name="connsiteY20" fmla="*/ 424638 h 1096674"/>
              <a:gd name="connsiteX21" fmla="*/ 792088 w 936104"/>
              <a:gd name="connsiteY21" fmla="*/ 568654 h 1096674"/>
              <a:gd name="connsiteX22" fmla="*/ 576064 w 936104"/>
              <a:gd name="connsiteY22" fmla="*/ 424638 h 1096674"/>
              <a:gd name="connsiteX23" fmla="*/ 436849 w 936104"/>
              <a:gd name="connsiteY23" fmla="*/ 406816 h 1096674"/>
              <a:gd name="connsiteX24" fmla="*/ 432048 w 936104"/>
              <a:gd name="connsiteY24" fmla="*/ 208614 h 1096674"/>
              <a:gd name="connsiteX25" fmla="*/ 360040 w 936104"/>
              <a:gd name="connsiteY25" fmla="*/ 208614 h 1096674"/>
              <a:gd name="connsiteX26" fmla="*/ 490594 w 936104"/>
              <a:gd name="connsiteY26" fmla="*/ 8356 h 1096674"/>
              <a:gd name="connsiteX27" fmla="*/ 396001 w 936104"/>
              <a:gd name="connsiteY27" fmla="*/ 39887 h 1096674"/>
              <a:gd name="connsiteX28" fmla="*/ 249628 w 936104"/>
              <a:gd name="connsiteY28" fmla="*/ 130873 h 1096674"/>
              <a:gd name="connsiteX29" fmla="*/ 238346 w 936104"/>
              <a:gd name="connsiteY29" fmla="*/ 166011 h 1096674"/>
              <a:gd name="connsiteX30" fmla="*/ 206815 w 936104"/>
              <a:gd name="connsiteY30" fmla="*/ 229073 h 109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936104" h="1096674">
                <a:moveTo>
                  <a:pt x="269877" y="197542"/>
                </a:moveTo>
                <a:cubicBezTo>
                  <a:pt x="219922" y="214193"/>
                  <a:pt x="218943" y="209910"/>
                  <a:pt x="175284" y="244838"/>
                </a:cubicBezTo>
                <a:cubicBezTo>
                  <a:pt x="163677" y="254124"/>
                  <a:pt x="155644" y="267451"/>
                  <a:pt x="143753" y="276370"/>
                </a:cubicBezTo>
                <a:cubicBezTo>
                  <a:pt x="113437" y="299107"/>
                  <a:pt x="49160" y="339432"/>
                  <a:pt x="49160" y="339432"/>
                </a:cubicBezTo>
                <a:cubicBezTo>
                  <a:pt x="0" y="486913"/>
                  <a:pt x="6755" y="425862"/>
                  <a:pt x="33394" y="638976"/>
                </a:cubicBezTo>
                <a:cubicBezTo>
                  <a:pt x="35455" y="655466"/>
                  <a:pt x="41089" y="671746"/>
                  <a:pt x="49160" y="686273"/>
                </a:cubicBezTo>
                <a:cubicBezTo>
                  <a:pt x="67564" y="719400"/>
                  <a:pt x="112222" y="780866"/>
                  <a:pt x="112222" y="780866"/>
                </a:cubicBezTo>
                <a:cubicBezTo>
                  <a:pt x="121689" y="818734"/>
                  <a:pt x="125495" y="864006"/>
                  <a:pt x="159518" y="891225"/>
                </a:cubicBezTo>
                <a:cubicBezTo>
                  <a:pt x="172495" y="901606"/>
                  <a:pt x="191049" y="901735"/>
                  <a:pt x="206815" y="906990"/>
                </a:cubicBezTo>
                <a:cubicBezTo>
                  <a:pt x="265076" y="994382"/>
                  <a:pt x="279408" y="883899"/>
                  <a:pt x="360039" y="928694"/>
                </a:cubicBezTo>
                <a:cubicBezTo>
                  <a:pt x="543419" y="1030571"/>
                  <a:pt x="290668" y="1003257"/>
                  <a:pt x="474829" y="1064645"/>
                </a:cubicBezTo>
                <a:lnTo>
                  <a:pt x="522125" y="1080411"/>
                </a:lnTo>
                <a:cubicBezTo>
                  <a:pt x="526996" y="1081755"/>
                  <a:pt x="582086" y="1075277"/>
                  <a:pt x="576063" y="1072710"/>
                </a:cubicBezTo>
                <a:cubicBezTo>
                  <a:pt x="623360" y="1067455"/>
                  <a:pt x="666589" y="1096674"/>
                  <a:pt x="711312" y="1080411"/>
                </a:cubicBezTo>
                <a:cubicBezTo>
                  <a:pt x="729119" y="1073936"/>
                  <a:pt x="735148" y="1050429"/>
                  <a:pt x="742843" y="1033114"/>
                </a:cubicBezTo>
                <a:cubicBezTo>
                  <a:pt x="756342" y="1002742"/>
                  <a:pt x="763864" y="970052"/>
                  <a:pt x="774374" y="938521"/>
                </a:cubicBezTo>
                <a:lnTo>
                  <a:pt x="936103" y="856686"/>
                </a:lnTo>
                <a:lnTo>
                  <a:pt x="873697" y="889717"/>
                </a:lnTo>
                <a:cubicBezTo>
                  <a:pt x="873697" y="841712"/>
                  <a:pt x="936104" y="730764"/>
                  <a:pt x="936104" y="682759"/>
                </a:cubicBezTo>
                <a:cubicBezTo>
                  <a:pt x="931085" y="627557"/>
                  <a:pt x="834097" y="631669"/>
                  <a:pt x="792088" y="568654"/>
                </a:cubicBezTo>
                <a:lnTo>
                  <a:pt x="720080" y="424638"/>
                </a:lnTo>
                <a:cubicBezTo>
                  <a:pt x="714825" y="408873"/>
                  <a:pt x="800158" y="583181"/>
                  <a:pt x="792088" y="568654"/>
                </a:cubicBezTo>
                <a:cubicBezTo>
                  <a:pt x="692082" y="388642"/>
                  <a:pt x="645649" y="511618"/>
                  <a:pt x="576064" y="424638"/>
                </a:cubicBezTo>
                <a:cubicBezTo>
                  <a:pt x="564227" y="409843"/>
                  <a:pt x="447359" y="422581"/>
                  <a:pt x="436849" y="406816"/>
                </a:cubicBezTo>
                <a:cubicBezTo>
                  <a:pt x="431594" y="380540"/>
                  <a:pt x="439098" y="234466"/>
                  <a:pt x="432048" y="208614"/>
                </a:cubicBezTo>
                <a:cubicBezTo>
                  <a:pt x="423303" y="176549"/>
                  <a:pt x="360040" y="208614"/>
                  <a:pt x="360040" y="208614"/>
                </a:cubicBezTo>
                <a:cubicBezTo>
                  <a:pt x="323254" y="213869"/>
                  <a:pt x="526802" y="0"/>
                  <a:pt x="490594" y="8356"/>
                </a:cubicBezTo>
                <a:cubicBezTo>
                  <a:pt x="458209" y="15830"/>
                  <a:pt x="396001" y="39887"/>
                  <a:pt x="396001" y="39887"/>
                </a:cubicBezTo>
                <a:cubicBezTo>
                  <a:pt x="369248" y="120147"/>
                  <a:pt x="318423" y="92653"/>
                  <a:pt x="249628" y="130873"/>
                </a:cubicBezTo>
                <a:cubicBezTo>
                  <a:pt x="216501" y="149277"/>
                  <a:pt x="238346" y="166011"/>
                  <a:pt x="238346" y="166011"/>
                </a:cubicBezTo>
                <a:cubicBezTo>
                  <a:pt x="220230" y="220358"/>
                  <a:pt x="234330" y="201556"/>
                  <a:pt x="206815" y="229073"/>
                </a:cubicBezTo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1403648" y="4293096"/>
            <a:ext cx="905899" cy="864096"/>
          </a:xfrm>
          <a:custGeom>
            <a:avLst/>
            <a:gdLst>
              <a:gd name="connsiteX0" fmla="*/ 365595 w 905899"/>
              <a:gd name="connsiteY0" fmla="*/ 0 h 772511"/>
              <a:gd name="connsiteX1" fmla="*/ 176409 w 905899"/>
              <a:gd name="connsiteY1" fmla="*/ 47297 h 772511"/>
              <a:gd name="connsiteX2" fmla="*/ 129112 w 905899"/>
              <a:gd name="connsiteY2" fmla="*/ 78828 h 772511"/>
              <a:gd name="connsiteX3" fmla="*/ 113347 w 905899"/>
              <a:gd name="connsiteY3" fmla="*/ 126124 h 772511"/>
              <a:gd name="connsiteX4" fmla="*/ 66050 w 905899"/>
              <a:gd name="connsiteY4" fmla="*/ 204952 h 772511"/>
              <a:gd name="connsiteX5" fmla="*/ 113347 w 905899"/>
              <a:gd name="connsiteY5" fmla="*/ 346842 h 772511"/>
              <a:gd name="connsiteX6" fmla="*/ 144878 w 905899"/>
              <a:gd name="connsiteY6" fmla="*/ 441435 h 772511"/>
              <a:gd name="connsiteX7" fmla="*/ 129112 w 905899"/>
              <a:gd name="connsiteY7" fmla="*/ 488731 h 772511"/>
              <a:gd name="connsiteX8" fmla="*/ 81816 w 905899"/>
              <a:gd name="connsiteY8" fmla="*/ 504497 h 772511"/>
              <a:gd name="connsiteX9" fmla="*/ 34519 w 905899"/>
              <a:gd name="connsiteY9" fmla="*/ 536028 h 772511"/>
              <a:gd name="connsiteX10" fmla="*/ 2988 w 905899"/>
              <a:gd name="connsiteY10" fmla="*/ 583324 h 772511"/>
              <a:gd name="connsiteX11" fmla="*/ 50285 w 905899"/>
              <a:gd name="connsiteY11" fmla="*/ 725214 h 772511"/>
              <a:gd name="connsiteX12" fmla="*/ 144878 w 905899"/>
              <a:gd name="connsiteY12" fmla="*/ 756745 h 772511"/>
              <a:gd name="connsiteX13" fmla="*/ 192174 w 905899"/>
              <a:gd name="connsiteY13" fmla="*/ 772511 h 772511"/>
              <a:gd name="connsiteX14" fmla="*/ 286767 w 905899"/>
              <a:gd name="connsiteY14" fmla="*/ 756745 h 772511"/>
              <a:gd name="connsiteX15" fmla="*/ 334064 w 905899"/>
              <a:gd name="connsiteY15" fmla="*/ 709449 h 772511"/>
              <a:gd name="connsiteX16" fmla="*/ 381361 w 905899"/>
              <a:gd name="connsiteY16" fmla="*/ 677918 h 772511"/>
              <a:gd name="connsiteX17" fmla="*/ 397126 w 905899"/>
              <a:gd name="connsiteY17" fmla="*/ 630621 h 772511"/>
              <a:gd name="connsiteX18" fmla="*/ 491719 w 905899"/>
              <a:gd name="connsiteY18" fmla="*/ 599090 h 772511"/>
              <a:gd name="connsiteX19" fmla="*/ 539016 w 905899"/>
              <a:gd name="connsiteY19" fmla="*/ 551793 h 772511"/>
              <a:gd name="connsiteX20" fmla="*/ 633609 w 905899"/>
              <a:gd name="connsiteY20" fmla="*/ 488731 h 772511"/>
              <a:gd name="connsiteX21" fmla="*/ 728202 w 905899"/>
              <a:gd name="connsiteY21" fmla="*/ 425669 h 772511"/>
              <a:gd name="connsiteX22" fmla="*/ 775498 w 905899"/>
              <a:gd name="connsiteY22" fmla="*/ 394138 h 772511"/>
              <a:gd name="connsiteX23" fmla="*/ 822795 w 905899"/>
              <a:gd name="connsiteY23" fmla="*/ 362607 h 772511"/>
              <a:gd name="connsiteX24" fmla="*/ 870092 w 905899"/>
              <a:gd name="connsiteY24" fmla="*/ 204952 h 772511"/>
              <a:gd name="connsiteX25" fmla="*/ 838561 w 905899"/>
              <a:gd name="connsiteY25" fmla="*/ 157656 h 772511"/>
              <a:gd name="connsiteX26" fmla="*/ 680905 w 905899"/>
              <a:gd name="connsiteY26" fmla="*/ 110359 h 772511"/>
              <a:gd name="connsiteX27" fmla="*/ 586312 w 905899"/>
              <a:gd name="connsiteY27" fmla="*/ 78828 h 772511"/>
              <a:gd name="connsiteX28" fmla="*/ 539016 w 905899"/>
              <a:gd name="connsiteY28" fmla="*/ 47297 h 772511"/>
              <a:gd name="connsiteX29" fmla="*/ 365595 w 905899"/>
              <a:gd name="connsiteY29" fmla="*/ 0 h 77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05899" h="772511">
                <a:moveTo>
                  <a:pt x="365595" y="0"/>
                </a:moveTo>
                <a:cubicBezTo>
                  <a:pt x="318313" y="7881"/>
                  <a:pt x="218048" y="19538"/>
                  <a:pt x="176409" y="47297"/>
                </a:cubicBezTo>
                <a:lnTo>
                  <a:pt x="129112" y="78828"/>
                </a:lnTo>
                <a:cubicBezTo>
                  <a:pt x="123857" y="94593"/>
                  <a:pt x="121897" y="111874"/>
                  <a:pt x="113347" y="126124"/>
                </a:cubicBezTo>
                <a:cubicBezTo>
                  <a:pt x="48422" y="234334"/>
                  <a:pt x="110714" y="70966"/>
                  <a:pt x="66050" y="204952"/>
                </a:cubicBezTo>
                <a:cubicBezTo>
                  <a:pt x="101553" y="417966"/>
                  <a:pt x="54232" y="213832"/>
                  <a:pt x="113347" y="346842"/>
                </a:cubicBezTo>
                <a:cubicBezTo>
                  <a:pt x="126846" y="377214"/>
                  <a:pt x="144878" y="441435"/>
                  <a:pt x="144878" y="441435"/>
                </a:cubicBezTo>
                <a:cubicBezTo>
                  <a:pt x="139623" y="457200"/>
                  <a:pt x="140863" y="476980"/>
                  <a:pt x="129112" y="488731"/>
                </a:cubicBezTo>
                <a:cubicBezTo>
                  <a:pt x="117361" y="500482"/>
                  <a:pt x="96680" y="497065"/>
                  <a:pt x="81816" y="504497"/>
                </a:cubicBezTo>
                <a:cubicBezTo>
                  <a:pt x="64869" y="512971"/>
                  <a:pt x="50285" y="525518"/>
                  <a:pt x="34519" y="536028"/>
                </a:cubicBezTo>
                <a:cubicBezTo>
                  <a:pt x="24009" y="551793"/>
                  <a:pt x="5080" y="564492"/>
                  <a:pt x="2988" y="583324"/>
                </a:cubicBezTo>
                <a:cubicBezTo>
                  <a:pt x="0" y="610219"/>
                  <a:pt x="13985" y="702527"/>
                  <a:pt x="50285" y="725214"/>
                </a:cubicBezTo>
                <a:cubicBezTo>
                  <a:pt x="78470" y="742829"/>
                  <a:pt x="113347" y="746235"/>
                  <a:pt x="144878" y="756745"/>
                </a:cubicBezTo>
                <a:lnTo>
                  <a:pt x="192174" y="772511"/>
                </a:lnTo>
                <a:cubicBezTo>
                  <a:pt x="223705" y="767256"/>
                  <a:pt x="257556" y="769728"/>
                  <a:pt x="286767" y="756745"/>
                </a:cubicBezTo>
                <a:cubicBezTo>
                  <a:pt x="307141" y="747690"/>
                  <a:pt x="316936" y="723722"/>
                  <a:pt x="334064" y="709449"/>
                </a:cubicBezTo>
                <a:cubicBezTo>
                  <a:pt x="348620" y="697319"/>
                  <a:pt x="365595" y="688428"/>
                  <a:pt x="381361" y="677918"/>
                </a:cubicBezTo>
                <a:cubicBezTo>
                  <a:pt x="386616" y="662152"/>
                  <a:pt x="383603" y="640280"/>
                  <a:pt x="397126" y="630621"/>
                </a:cubicBezTo>
                <a:cubicBezTo>
                  <a:pt x="424172" y="611302"/>
                  <a:pt x="491719" y="599090"/>
                  <a:pt x="491719" y="599090"/>
                </a:cubicBezTo>
                <a:cubicBezTo>
                  <a:pt x="507485" y="583324"/>
                  <a:pt x="521417" y="565481"/>
                  <a:pt x="539016" y="551793"/>
                </a:cubicBezTo>
                <a:cubicBezTo>
                  <a:pt x="568929" y="528527"/>
                  <a:pt x="602078" y="509752"/>
                  <a:pt x="633609" y="488731"/>
                </a:cubicBezTo>
                <a:lnTo>
                  <a:pt x="728202" y="425669"/>
                </a:lnTo>
                <a:lnTo>
                  <a:pt x="775498" y="394138"/>
                </a:lnTo>
                <a:lnTo>
                  <a:pt x="822795" y="362607"/>
                </a:lnTo>
                <a:cubicBezTo>
                  <a:pt x="878898" y="278452"/>
                  <a:pt x="905899" y="288502"/>
                  <a:pt x="870092" y="204952"/>
                </a:cubicBezTo>
                <a:cubicBezTo>
                  <a:pt x="862628" y="187536"/>
                  <a:pt x="854629" y="167698"/>
                  <a:pt x="838561" y="157656"/>
                </a:cubicBezTo>
                <a:cubicBezTo>
                  <a:pt x="804254" y="136214"/>
                  <a:pt x="723510" y="123140"/>
                  <a:pt x="680905" y="110359"/>
                </a:cubicBezTo>
                <a:cubicBezTo>
                  <a:pt x="649070" y="100809"/>
                  <a:pt x="586312" y="78828"/>
                  <a:pt x="586312" y="78828"/>
                </a:cubicBezTo>
                <a:cubicBezTo>
                  <a:pt x="570547" y="68318"/>
                  <a:pt x="556823" y="53772"/>
                  <a:pt x="539016" y="47297"/>
                </a:cubicBezTo>
                <a:cubicBezTo>
                  <a:pt x="434781" y="9393"/>
                  <a:pt x="427499" y="15766"/>
                  <a:pt x="365595" y="0"/>
                </a:cubicBezTo>
                <a:close/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004048" y="5229200"/>
            <a:ext cx="385906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С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66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БАКА</a:t>
            </a:r>
            <a:endParaRPr lang="ru-RU" sz="54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</a:endParaRPr>
          </a:p>
        </p:txBody>
      </p:sp>
      <p:pic>
        <p:nvPicPr>
          <p:cNvPr id="15" name="Picture 8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print"/>
          <a:srcRect l="29987" t="17199" r="20312" b="16708"/>
          <a:stretch>
            <a:fillRect/>
          </a:stretch>
        </p:blipFill>
        <p:spPr bwMode="auto">
          <a:xfrm>
            <a:off x="2555776" y="188640"/>
            <a:ext cx="6336704" cy="468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 l="30877" t="13216" r="20814" b="22541"/>
          <a:stretch>
            <a:fillRect/>
          </a:stretch>
        </p:blipFill>
        <p:spPr bwMode="auto">
          <a:xfrm>
            <a:off x="2535974" y="188640"/>
            <a:ext cx="635650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Группа 20"/>
          <p:cNvGrpSpPr/>
          <p:nvPr/>
        </p:nvGrpSpPr>
        <p:grpSpPr>
          <a:xfrm>
            <a:off x="683568" y="1916832"/>
            <a:ext cx="1440160" cy="1451942"/>
            <a:chOff x="683568" y="2060848"/>
            <a:chExt cx="1440160" cy="1451942"/>
          </a:xfrm>
        </p:grpSpPr>
        <p:pic>
          <p:nvPicPr>
            <p:cNvPr id="18" name="Picture 5" descr="C:\Users\user\Desktop\Рисунок6.jp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30000"/>
            </a:blip>
            <a:srcRect l="6351" t="1582" r="6328" b="5106"/>
            <a:stretch>
              <a:fillRect/>
            </a:stretch>
          </p:blipFill>
          <p:spPr bwMode="auto">
            <a:xfrm>
              <a:off x="683568" y="2276872"/>
              <a:ext cx="1152128" cy="1235918"/>
            </a:xfrm>
            <a:prstGeom prst="rect">
              <a:avLst/>
            </a:prstGeom>
            <a:noFill/>
          </p:spPr>
        </p:pic>
        <p:sp>
          <p:nvSpPr>
            <p:cNvPr id="13" name="Прямоугольник 12"/>
            <p:cNvSpPr/>
            <p:nvPr/>
          </p:nvSpPr>
          <p:spPr>
            <a:xfrm>
              <a:off x="1043608" y="2060848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cap="none" spc="0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О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611560" y="764704"/>
            <a:ext cx="1512168" cy="1446550"/>
            <a:chOff x="467544" y="548680"/>
            <a:chExt cx="1512168" cy="1446550"/>
          </a:xfrm>
        </p:grpSpPr>
        <p:pic>
          <p:nvPicPr>
            <p:cNvPr id="17" name="Picture 6" descr="Illustration of Cute carp collection - vector illustration.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30000"/>
            </a:blip>
            <a:srcRect l="53274" t="55357" r="5059" b="893"/>
            <a:stretch>
              <a:fillRect/>
            </a:stretch>
          </p:blipFill>
          <p:spPr bwMode="auto">
            <a:xfrm flipH="1">
              <a:off x="683568" y="764704"/>
              <a:ext cx="1296144" cy="907301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</p:spPr>
        </p:pic>
        <p:sp>
          <p:nvSpPr>
            <p:cNvPr id="12" name="Прямоугольник 11"/>
            <p:cNvSpPr/>
            <p:nvPr/>
          </p:nvSpPr>
          <p:spPr>
            <a:xfrm>
              <a:off x="467544" y="548680"/>
              <a:ext cx="1080120" cy="144655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8800" b="1" dirty="0" smtClean="0">
                  <a:ln w="12700">
                    <a:solidFill>
                      <a:srgbClr val="FF0000"/>
                    </a:solidFill>
                    <a:prstDash val="solid"/>
                  </a:ln>
                  <a:solidFill>
                    <a:srgbClr val="FF0000"/>
                  </a:solidFill>
                </a:rPr>
                <a:t>А</a:t>
              </a:r>
              <a:endParaRPr lang="ru-RU" sz="66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</p:grpSp>
      <p:sp>
        <p:nvSpPr>
          <p:cNvPr id="22" name="Управляющая кнопка: домой 21">
            <a:hlinkClick r:id="" action="ppaction://hlinkshowjump?jump=endshow" highlightClick="1"/>
          </p:cNvPr>
          <p:cNvSpPr/>
          <p:nvPr/>
        </p:nvSpPr>
        <p:spPr>
          <a:xfrm>
            <a:off x="0" y="0"/>
            <a:ext cx="682376" cy="648072"/>
          </a:xfrm>
          <a:prstGeom prst="actionButtonHo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9" grpId="0"/>
      <p:bldP spid="3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4317</TotalTime>
  <Words>262</Words>
  <Application>Microsoft Office PowerPoint</Application>
  <PresentationFormat>Экран (4:3)</PresentationFormat>
  <Paragraphs>90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Автор Яковлева Инна Игоревна учитель начальных классов МОУ «СОШ «Веста» г. Черноголовка</vt:lpstr>
      <vt:lpstr>Дорогой друг! Любишь ли ты рисовать? А ловить рыбу? Один сказочный герой приглашает тебя на удивительную рыбалку. Кто? Ты ещё не догадался?  Тогда жми скорее на картинку рыбки. Он тебя уже давно ждет.  </vt:lpstr>
      <vt:lpstr>Здравствуй, дружочек!  Прекрасный день!  Хорошее настроение!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Источники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инна</cp:lastModifiedBy>
  <cp:revision>322</cp:revision>
  <dcterms:created xsi:type="dcterms:W3CDTF">2014-07-31T18:40:44Z</dcterms:created>
  <dcterms:modified xsi:type="dcterms:W3CDTF">2014-08-11T17:11:19Z</dcterms:modified>
</cp:coreProperties>
</file>