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70" r:id="rId12"/>
    <p:sldId id="271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89" autoAdjust="0"/>
    <p:restoredTop sz="9466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1001viktorina.ru/cat/p2463_alisa_v_strane_chudes" TargetMode="External"/><Relationship Id="rId2" Type="http://schemas.openxmlformats.org/officeDocument/2006/relationships/hyperlink" Target="http://pikchyriki.ru/raskraski/alisa-v-strane-chudes/konturnye-risunki-i-kartinki-raskraski-alisa-v-strane-chudes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13doors.ru/various/116-zagadki-cheshirskogo-kota.html" TargetMode="External"/><Relationship Id="rId4" Type="http://schemas.openxmlformats.org/officeDocument/2006/relationships/hyperlink" Target="http://www.britishcat.ru/forumnew/showthread.php?s=4b7289d919582ec6469b93d9ae75990a&amp;t=1011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357166"/>
            <a:ext cx="8715436" cy="62237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Вопросы от </a:t>
            </a:r>
            <a:r>
              <a:rPr lang="ru-RU" dirty="0" err="1" smtClean="0"/>
              <a:t>Чеширского</a:t>
            </a:r>
            <a:r>
              <a:rPr lang="ru-RU" dirty="0" smtClean="0"/>
              <a:t> кота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342900" lvl="0" indent="-342900" fontAlgn="base">
              <a:spcAft>
                <a:spcPct val="0"/>
              </a:spcAft>
              <a:defRPr/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(Интерактивная игра-раскраска)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учитель русского языка и литературы</a:t>
            </a:r>
            <a:endParaRPr lang="en-US" sz="1600" kern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категории </a:t>
            </a:r>
            <a:endParaRPr lang="en-US" sz="1600" kern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Гимназия №1 города Балаково Саратовской области 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Бардина Татьяна Александровна</a:t>
            </a:r>
          </a:p>
          <a:p>
            <a:pPr marL="342900" lvl="0" indent="-342900" fontAlgn="base">
              <a:spcAft>
                <a:spcPct val="0"/>
              </a:spcAft>
              <a:defRPr/>
            </a:pPr>
            <a:endParaRPr lang="ru-RU" sz="1600" kern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Aft>
                <a:spcPct val="0"/>
              </a:spcAft>
              <a:defRPr/>
            </a:pPr>
            <a:r>
              <a:rPr lang="ru-RU" sz="16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2013-2014</a:t>
            </a:r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Какая Королева играла в крокет ежами и фламинго и постоянно приказывала отрубить игрокам голову?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85720" y="5929330"/>
            <a:ext cx="2571768" cy="571504"/>
          </a:xfrm>
          <a:prstGeom prst="horizontalScroll">
            <a:avLst>
              <a:gd name="adj" fmla="val 5389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Бубновая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57158" y="1571612"/>
            <a:ext cx="2571768" cy="714380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Пиковая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>
              <a:gd name="adj" fmla="val 6405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Трефовая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215074" y="5857892"/>
            <a:ext cx="2571768" cy="642942"/>
          </a:xfrm>
          <a:prstGeom prst="horizontalScroll">
            <a:avLst>
              <a:gd name="adj" fmla="val 8233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Червонная</a:t>
            </a:r>
            <a:endParaRPr lang="en-US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28596" y="285728"/>
            <a:ext cx="828680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Это была Червонная Королева. Кэрролл писал: "Я представлял себе Червонную Королеву воплощением безудержной страсти - нелепой и бессмысленной ярости".</a:t>
            </a:r>
            <a:endParaRPr lang="ru-RU" sz="2000" dirty="0"/>
          </a:p>
        </p:txBody>
      </p:sp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Какие арифметические действия изучал в школе на дне моря Черепаха </a:t>
            </a:r>
            <a:r>
              <a:rPr lang="ru-RU" sz="2000" dirty="0" err="1" smtClean="0"/>
              <a:t>Квази</a:t>
            </a:r>
            <a:r>
              <a:rPr lang="ru-RU" sz="2000" dirty="0" smtClean="0"/>
              <a:t>, когда был настоящей Черепахой?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85720" y="5357826"/>
            <a:ext cx="2571768" cy="1143008"/>
          </a:xfrm>
          <a:prstGeom prst="horizontalScroll">
            <a:avLst>
              <a:gd name="adj" fmla="val 5389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Торможение, Расцветание, Применение и Услужение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57158" y="1571612"/>
            <a:ext cx="2571768" cy="1143008"/>
          </a:xfrm>
          <a:prstGeom prst="horizontalScroll">
            <a:avLst>
              <a:gd name="adj" fmla="val 5389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Вложение, Почитание, Обнажение и Давление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5786454"/>
            <a:ext cx="2571768" cy="642942"/>
          </a:xfrm>
          <a:prstGeom prst="horizontalScroll">
            <a:avLst>
              <a:gd name="adj" fmla="val 6405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Отложение, Сочетание, Отделение и Уважение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143636" y="1500174"/>
            <a:ext cx="2571768" cy="1214422"/>
          </a:xfrm>
          <a:prstGeom prst="horizontalScroll">
            <a:avLst>
              <a:gd name="adj" fmla="val 8233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Скольжение, Причитание, Умиление и Изнеможение</a:t>
            </a: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285720" y="357166"/>
            <a:ext cx="850112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Скольжение, Причитание, Умиление и Изнеможение - вся история Черепахи </a:t>
            </a:r>
            <a:r>
              <a:rPr lang="ru-RU" sz="2000" dirty="0" err="1" smtClean="0"/>
              <a:t>Квази</a:t>
            </a:r>
            <a:r>
              <a:rPr lang="ru-RU" sz="2000" dirty="0" smtClean="0"/>
              <a:t> так и кишит каламбурами! Кстати, в переводе Б. </a:t>
            </a:r>
            <a:r>
              <a:rPr lang="ru-RU" sz="2000" dirty="0" err="1" smtClean="0"/>
              <a:t>Заходера</a:t>
            </a:r>
            <a:r>
              <a:rPr lang="ru-RU" sz="2000" dirty="0" smtClean="0"/>
              <a:t> Деликатес в морской школе изучал Почитание, Давление, Уважение и Искажение.</a:t>
            </a:r>
            <a:endParaRPr lang="ru-RU" sz="2000" dirty="0"/>
          </a:p>
        </p:txBody>
      </p:sp>
      <p:sp>
        <p:nvSpPr>
          <p:cNvPr id="12" name="Штриховая стрелка вправо 11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Мои дорогие! Вы справились со всеми трудностями! Мы благодарны вам за то, что вы вернули в мир чудес краски! До новых встреч!</a:t>
            </a:r>
            <a:endParaRPr lang="ru-RU" sz="2000" dirty="0"/>
          </a:p>
        </p:txBody>
      </p:sp>
      <p:sp>
        <p:nvSpPr>
          <p:cNvPr id="12" name="Штриховая стрелка вправо 11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072462" y="5643578"/>
            <a:ext cx="857256" cy="928670"/>
          </a:xfrm>
          <a:prstGeom prst="mathMultiply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Раскраска</a:t>
            </a:r>
            <a:r>
              <a:rPr lang="en-US" dirty="0" smtClean="0"/>
              <a:t> - </a:t>
            </a:r>
            <a:r>
              <a:rPr lang="en-US" dirty="0" smtClean="0">
                <a:hlinkClick r:id="rId2"/>
              </a:rPr>
              <a:t>http://pikchyriki.ru/raskraski/alisa-v-strane-chudes/konturnye-risunki-i-kartinki-raskraski-alisa-v-strane-chudes.php</a:t>
            </a:r>
            <a:endParaRPr lang="ru-RU" dirty="0" smtClean="0"/>
          </a:p>
          <a:p>
            <a:r>
              <a:rPr lang="ru-RU" dirty="0" smtClean="0"/>
              <a:t>Вопросы викторины</a:t>
            </a:r>
            <a:r>
              <a:rPr lang="en-US" dirty="0" smtClean="0"/>
              <a:t> - </a:t>
            </a:r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1001viktorina.ru/cat/p2463_alisa_v_strane_chudes</a:t>
            </a:r>
            <a:endParaRPr lang="en-US" dirty="0" smtClean="0"/>
          </a:p>
          <a:p>
            <a:r>
              <a:rPr lang="ru-RU" dirty="0" smtClean="0"/>
              <a:t>Версии  </a:t>
            </a:r>
            <a:r>
              <a:rPr lang="ru-RU" dirty="0" smtClean="0"/>
              <a:t>о </a:t>
            </a:r>
            <a:r>
              <a:rPr lang="ru-RU" dirty="0" err="1" smtClean="0"/>
              <a:t>чеширском</a:t>
            </a:r>
            <a:r>
              <a:rPr lang="ru-RU" dirty="0" smtClean="0"/>
              <a:t> коте </a:t>
            </a:r>
            <a:r>
              <a:rPr lang="en-US" dirty="0" smtClean="0"/>
              <a:t>-</a:t>
            </a:r>
            <a:r>
              <a:rPr lang="en-US" dirty="0" smtClean="0">
                <a:hlinkClick r:id="rId4"/>
              </a:rPr>
              <a:t>http://www.britishcat.ru/forumnew/showthread.php?s=4b7289d919582ec6469b93d9ae75990a&amp;t=10117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    http://www.13doors.ru/various/116-zagadki-cheshirskogo-kota.html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357166"/>
            <a:ext cx="8715436" cy="62237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Дорогие друзья!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6350" indent="555625" algn="just">
              <a:buNone/>
            </a:pPr>
            <a:r>
              <a:rPr lang="ru-RU" dirty="0" smtClean="0"/>
              <a:t>Рад приветствовать вас в удивительной Стране чудес Льюиса Кэрролла! Но что случилось? Наша волшебная страна выцвела? Необходимо срочно раскрасить ее в яркие цвета. Отправляйтесь в путь вместе с Алисой, отвечайте правильно на мои вопросы и разукрашивайте мир вокруг.</a:t>
            </a:r>
          </a:p>
          <a:p>
            <a:pPr marL="6350" indent="555625" algn="just">
              <a:buNone/>
            </a:pPr>
            <a:r>
              <a:rPr lang="ru-RU" dirty="0" smtClean="0"/>
              <a:t>Прочитав вопрос, выберите вариант ответа. Если</a:t>
            </a:r>
            <a:r>
              <a:rPr lang="en-US" dirty="0" smtClean="0"/>
              <a:t> </a:t>
            </a:r>
            <a:r>
              <a:rPr lang="ru-RU" dirty="0" smtClean="0"/>
              <a:t>ответите правильно, раскрасите часть картинки и сможете прочитать дополнительную информацию о моем удивительном, волнующем и даже немного пугающем мире!</a:t>
            </a:r>
          </a:p>
          <a:p>
            <a:pPr marL="6350" indent="555625" algn="just">
              <a:buNone/>
            </a:pPr>
            <a:r>
              <a:rPr lang="ru-RU" dirty="0" smtClean="0"/>
              <a:t>Чтобы прочитать следующий вопрос, нажмите</a:t>
            </a:r>
          </a:p>
          <a:p>
            <a:pPr marL="6350" indent="555625" algn="just">
              <a:buNone/>
            </a:pPr>
            <a:r>
              <a:rPr lang="ru-RU" dirty="0" smtClean="0"/>
              <a:t>Смелее друзья! Отправляемся в путь!</a:t>
            </a:r>
            <a:endParaRPr lang="ru-RU" dirty="0"/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7643834" y="5072074"/>
            <a:ext cx="1000132" cy="428628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Десятилетнюю девочку, которой Льюис Кэрролл 4 июля 1862 года впервые рассказал сказку о приключениях Алисы в воображаемом мире, тоже звали Алисой. Помните ли Вы её настоящее имя, которое она носила в этом нежном возрасте? </a:t>
            </a:r>
            <a:endParaRPr lang="ru-RU" sz="20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Горизонтальный свиток 5"/>
          <p:cNvSpPr/>
          <p:nvPr/>
        </p:nvSpPr>
        <p:spPr>
          <a:xfrm>
            <a:off x="285720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Алиса </a:t>
            </a:r>
            <a:r>
              <a:rPr lang="ru-RU" dirty="0" err="1" smtClean="0"/>
              <a:t>Баттенберг</a:t>
            </a:r>
            <a:endParaRPr lang="ru-RU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57158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Алиса </a:t>
            </a:r>
            <a:r>
              <a:rPr lang="ru-RU" dirty="0" err="1" smtClean="0"/>
              <a:t>Плезенс</a:t>
            </a:r>
            <a:r>
              <a:rPr lang="ru-RU" dirty="0" smtClean="0"/>
              <a:t> </a:t>
            </a:r>
            <a:r>
              <a:rPr lang="ru-RU" dirty="0" err="1" smtClean="0"/>
              <a:t>Харгривс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Алиса </a:t>
            </a:r>
            <a:r>
              <a:rPr lang="ru-RU" dirty="0" err="1" smtClean="0"/>
              <a:t>Плезенс</a:t>
            </a:r>
            <a:r>
              <a:rPr lang="ru-RU" dirty="0" smtClean="0"/>
              <a:t> </a:t>
            </a:r>
            <a:r>
              <a:rPr lang="ru-RU" dirty="0" err="1" smtClean="0"/>
              <a:t>Лиддел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Алиса </a:t>
            </a:r>
            <a:r>
              <a:rPr lang="ru-RU" dirty="0" err="1" smtClean="0"/>
              <a:t>Лютвидж</a:t>
            </a:r>
            <a:r>
              <a:rPr lang="ru-RU" dirty="0" smtClean="0"/>
              <a:t> Доджсон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1472" y="214290"/>
            <a:ext cx="807249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Её звали Алиса </a:t>
            </a:r>
            <a:r>
              <a:rPr lang="ru-RU" sz="2000" dirty="0" err="1" smtClean="0"/>
              <a:t>Плезенс</a:t>
            </a:r>
            <a:r>
              <a:rPr lang="ru-RU" sz="2000" dirty="0" smtClean="0"/>
              <a:t> </a:t>
            </a:r>
            <a:r>
              <a:rPr lang="ru-RU" sz="2000" dirty="0" err="1" smtClean="0"/>
              <a:t>Лиддл</a:t>
            </a:r>
            <a:r>
              <a:rPr lang="ru-RU" sz="2000" dirty="0" smtClean="0"/>
              <a:t>. После замужества она стала Алисой </a:t>
            </a:r>
            <a:r>
              <a:rPr lang="ru-RU" sz="2000" dirty="0" err="1" smtClean="0"/>
              <a:t>Плезенс</a:t>
            </a:r>
            <a:r>
              <a:rPr lang="ru-RU" sz="2000" dirty="0" smtClean="0"/>
              <a:t> </a:t>
            </a:r>
            <a:r>
              <a:rPr lang="ru-RU" sz="2000" dirty="0" err="1" smtClean="0"/>
              <a:t>Харгривс.Настоящее</a:t>
            </a:r>
            <a:r>
              <a:rPr lang="ru-RU" sz="2000" dirty="0" smtClean="0"/>
              <a:t> имя Льюиса Кэрролла - Чарльз </a:t>
            </a:r>
            <a:r>
              <a:rPr lang="ru-RU" sz="2000" dirty="0" err="1" smtClean="0"/>
              <a:t>Лютвидж</a:t>
            </a:r>
            <a:r>
              <a:rPr lang="ru-RU" sz="2000" dirty="0" smtClean="0"/>
              <a:t> Доджсон. Алиса </a:t>
            </a:r>
            <a:r>
              <a:rPr lang="ru-RU" sz="2000" dirty="0" err="1" smtClean="0"/>
              <a:t>Баттенберг</a:t>
            </a:r>
            <a:r>
              <a:rPr lang="ru-RU" sz="2000" dirty="0" smtClean="0"/>
              <a:t> - принцесса Греческая и Датская, свекровь королевы Елизаветы II.</a:t>
            </a:r>
            <a:endParaRPr lang="ru-RU" sz="2000" dirty="0"/>
          </a:p>
        </p:txBody>
      </p:sp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В погоне за Белым Кроликом Алиса упала в глубокий колодец в кроличьей норе. Пока она летела вниз, она ухитрилась снять с полки: 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Горизонтальный свиток 4"/>
          <p:cNvSpPr/>
          <p:nvPr/>
        </p:nvSpPr>
        <p:spPr>
          <a:xfrm>
            <a:off x="357158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Жестянку с цейлонским чаем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85720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Банку с апельсиновым вареньем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Корзину с пирожками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215074" y="5500702"/>
            <a:ext cx="2571768" cy="1071570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Банку из-под апельсинового варенья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501122" cy="10156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Вот что написано в книге: "Пролетая мимо одной из полок, она прихватила с нее банку с вареньем. На банке было написано "АПЕЛЬСИНОВОЕ", но увы! она оказалась пустой." </a:t>
            </a:r>
            <a:endParaRPr lang="ru-RU" sz="2000" dirty="0"/>
          </a:p>
        </p:txBody>
      </p:sp>
      <p:sp>
        <p:nvSpPr>
          <p:cNvPr id="10" name="Штриховая стрелка вправо 9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Алиса рассуждает о том, что туннель, по которому она летит вниз, наверное, проходит "где-нибудь около центра Земли". Но вопрос о том, что случится, если упасть в туннель, проходящий через центр Земли, волновал не только Алису, но и многих реальных великих людей. Кто НЕ задавался этим вопросом?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Горизонтальный свиток 4"/>
          <p:cNvSpPr/>
          <p:nvPr/>
        </p:nvSpPr>
        <p:spPr>
          <a:xfrm>
            <a:off x="6215074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Плутарх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85720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Вольтер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Галилео Галилей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85720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Фридрих Гегель</a:t>
            </a: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285720" y="214290"/>
            <a:ext cx="8572559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Первым задал этот вопрос Плутарх. Вольтер обсуждал эту тему, как и </a:t>
            </a:r>
            <a:r>
              <a:rPr lang="ru-RU" sz="2000" dirty="0" err="1" smtClean="0"/>
              <a:t>Фрэнсис</a:t>
            </a:r>
            <a:r>
              <a:rPr lang="ru-RU" sz="2000" dirty="0" smtClean="0"/>
              <a:t> Бэкон. Галилей в своих "Диалогах о двух главнейших системах мира, птолемеевой и </a:t>
            </a:r>
            <a:r>
              <a:rPr lang="ru-RU" sz="2000" dirty="0" err="1" smtClean="0"/>
              <a:t>коперниковой</a:t>
            </a:r>
            <a:r>
              <a:rPr lang="ru-RU" sz="2000" dirty="0" smtClean="0"/>
              <a:t>" дал правильный ответ. Если очень кратко, то тело в конце концов остановится в центре Земли. </a:t>
            </a:r>
            <a:endParaRPr lang="ru-RU" sz="2000" dirty="0"/>
          </a:p>
        </p:txBody>
      </p:sp>
      <p:sp>
        <p:nvSpPr>
          <p:cNvPr id="12" name="Штриховая стрелка вправо 11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Алиса свалилась в лужу слёз, которую сама же и наплакала, когда была 9-ти футов роста. Кого из удивительных существ НЕ было в этой луже вместе с Алисой? 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15074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Попугайчик Лори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85720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Мышь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Птица </a:t>
            </a:r>
            <a:r>
              <a:rPr lang="ru-RU" dirty="0" err="1" smtClean="0"/>
              <a:t>Додо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85720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Ящерка Билль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57158" y="214291"/>
            <a:ext cx="8429683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Ящерка Билль появляется в книге только через две главы, когда Алиса застревает в домике Белого Кролика. Именно Биллю пришлось лезть через дымоход, чтобы освободить жилище Кролика от ставшей опять большой Алисы. </a:t>
            </a:r>
            <a:endParaRPr lang="ru-RU" sz="2000" dirty="0"/>
          </a:p>
        </p:txBody>
      </p:sp>
      <p:sp>
        <p:nvSpPr>
          <p:cNvPr id="11" name="Штриховая стрелка вправо 10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Чем занималась Синяя Гусеница, когда её увидела Алиса?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15074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Читала газету «Таймс»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57158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Сидела в кресле-качалке под пледом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Раскладывала пасьянс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85720" y="5929330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Курила кальян </a:t>
            </a:r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85720" y="428604"/>
            <a:ext cx="850112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Гусеница сидела на шляпке гриба, "скрестив на груди руки, и томно курила кальян, не обращая никакого внимания на то, что творится вокруг." </a:t>
            </a:r>
            <a:endParaRPr lang="ru-RU" sz="2000" dirty="0"/>
          </a:p>
        </p:txBody>
      </p:sp>
      <p:sp>
        <p:nvSpPr>
          <p:cNvPr id="13" name="Штриховая стрелка вправо 12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За столом во время Безумного Чаепития </a:t>
            </a:r>
            <a:r>
              <a:rPr lang="ru-RU" sz="2000" dirty="0" err="1" smtClean="0"/>
              <a:t>Болванщик</a:t>
            </a:r>
            <a:r>
              <a:rPr lang="ru-RU" sz="2000" dirty="0" smtClean="0"/>
              <a:t> загадал Алисе загадку, отгадку на которую он и сам не знает. Помните, что это за загадка? 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15074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Почему три сестрички жили на дне колодца?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57158" y="1571612"/>
            <a:ext cx="2571768" cy="1071570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Висит на стенке, длинный, зелёный и не стреляет?</a:t>
            </a:r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85720" y="585789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рисуют множество?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215074" y="1571612"/>
            <a:ext cx="2571768" cy="642942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Чем ворон похож на конторку?</a:t>
            </a:r>
            <a:endParaRPr lang="en-US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14290"/>
            <a:ext cx="857256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Знаменитая загадка </a:t>
            </a:r>
            <a:r>
              <a:rPr lang="ru-RU" dirty="0" err="1" smtClean="0"/>
              <a:t>Болванщика</a:t>
            </a:r>
            <a:r>
              <a:rPr lang="ru-RU" dirty="0" smtClean="0"/>
              <a:t> про ворона и конторку породила множество толков во времена Кэрролла. В предисловии к изданию 1896 г. он писал: "Меня так часто спрашивали о том, можно ли найти ответ на загадку </a:t>
            </a:r>
            <a:r>
              <a:rPr lang="ru-RU" dirty="0" err="1" smtClean="0"/>
              <a:t>Болванщика</a:t>
            </a:r>
            <a:r>
              <a:rPr lang="ru-RU" dirty="0" smtClean="0"/>
              <a:t>, что мне следует, пожалуй, запечатлеть здесь вариант, который мог бы, как мне кажется, быть достаточно приемлемым…»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1" y="214290"/>
            <a:ext cx="857256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«… а именно: "С помощью того и другого можно давать ответы, хоть и плоские; их никогда не ставят не той стороной!" Впрочем, это мне пришло в голову уже позже; загадка поначалу не имела отгадки". А вопрос про сестричек Алиса задавала Соне, когда та рассказывала за столом свою сказку. И получила ответ: "Потому что в колодце был кисель". Кстати, и про множество придумала тоже Соня. </a:t>
            </a:r>
            <a:endParaRPr lang="ru-RU" dirty="0"/>
          </a:p>
        </p:txBody>
      </p:sp>
      <p:sp>
        <p:nvSpPr>
          <p:cNvPr id="14" name="Штриховая стрелка вправо 13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643050"/>
            <a:ext cx="6429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2000" dirty="0" smtClean="0"/>
              <a:t>Ещё до Кэрролла в Англии была поговорка "Улыбается, как </a:t>
            </a:r>
            <a:r>
              <a:rPr lang="ru-RU" sz="2000" dirty="0" err="1" smtClean="0"/>
              <a:t>чеширский</a:t>
            </a:r>
            <a:r>
              <a:rPr lang="ru-RU" sz="2000" dirty="0" smtClean="0"/>
              <a:t> кот» . Как она появилась? </a:t>
            </a:r>
            <a:endParaRPr lang="ru-RU" sz="2000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15074" y="4572008"/>
            <a:ext cx="2571768" cy="1928826"/>
          </a:xfrm>
          <a:prstGeom prst="horizontalScroll">
            <a:avLst>
              <a:gd name="adj" fmla="val 5389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Льюис Кэрролл был родом из </a:t>
            </a:r>
            <a:r>
              <a:rPr lang="ru-RU" dirty="0" err="1" smtClean="0"/>
              <a:t>Чешира</a:t>
            </a:r>
            <a:r>
              <a:rPr lang="ru-RU" dirty="0" smtClean="0"/>
              <a:t>. «Алиса» содержит много юмора. Образ автора запечатлен в </a:t>
            </a:r>
            <a:r>
              <a:rPr lang="ru-RU" dirty="0" err="1" smtClean="0"/>
              <a:t>чеширском</a:t>
            </a:r>
            <a:r>
              <a:rPr lang="ru-RU" dirty="0" smtClean="0"/>
              <a:t> коте.</a:t>
            </a:r>
            <a:endParaRPr lang="ru-RU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85720" y="5214950"/>
            <a:ext cx="2571768" cy="1357322"/>
          </a:xfrm>
          <a:prstGeom prst="horizontalScroll">
            <a:avLst>
              <a:gd name="adj" fmla="val 8233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графстве </a:t>
            </a:r>
            <a:r>
              <a:rPr lang="ru-RU" dirty="0" err="1" smtClean="0"/>
              <a:t>Чешир</a:t>
            </a:r>
            <a:r>
              <a:rPr lang="ru-RU" dirty="0" smtClean="0"/>
              <a:t> делали сырные головки в виде улыбающихся котов. 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85720" y="214290"/>
            <a:ext cx="850112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Если честно, вариантов ответа тут может быть несколько. Вот некоторые из них. В графстве </a:t>
            </a:r>
            <a:r>
              <a:rPr lang="ru-RU" sz="2000" dirty="0" err="1" smtClean="0"/>
              <a:t>Чешир</a:t>
            </a:r>
            <a:r>
              <a:rPr lang="ru-RU" sz="2000" dirty="0" smtClean="0"/>
              <a:t>, где родился</a:t>
            </a:r>
            <a:r>
              <a:rPr lang="ru-RU" sz="2000" b="1" dirty="0" smtClean="0"/>
              <a:t> </a:t>
            </a:r>
            <a:r>
              <a:rPr lang="ru-RU" sz="2000" dirty="0" smtClean="0"/>
              <a:t>Кэрролл, некий до сих пор неизвестный маляр рисовал ухмыляющихся котов над дверьми таверн. Исторически это были скалящиеся львы (или леопарды), но в </a:t>
            </a:r>
            <a:r>
              <a:rPr lang="ru-RU" sz="2000" dirty="0" err="1" smtClean="0"/>
              <a:t>Чешире</a:t>
            </a:r>
            <a:r>
              <a:rPr lang="ru-RU" sz="2000" dirty="0" smtClean="0"/>
              <a:t> мало кто видел львов.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214290"/>
            <a:ext cx="850112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Некогда, вид улыбающихся котов придавали знаменитым </a:t>
            </a:r>
            <a:r>
              <a:rPr lang="ru-RU" sz="2000" dirty="0" err="1" smtClean="0"/>
              <a:t>чеширским</a:t>
            </a:r>
            <a:r>
              <a:rPr lang="ru-RU" sz="2000" dirty="0" smtClean="0"/>
              <a:t> сырам, история которых насчитывает уже более девяти веков.</a:t>
            </a:r>
          </a:p>
          <a:p>
            <a:pPr algn="ctr"/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14290"/>
            <a:ext cx="850112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В Честере - городе, расположенном в графстве </a:t>
            </a:r>
            <a:r>
              <a:rPr lang="ru-RU" dirty="0" err="1" smtClean="0"/>
              <a:t>Чешир</a:t>
            </a:r>
            <a:r>
              <a:rPr lang="ru-RU" dirty="0" smtClean="0"/>
              <a:t>, в прежние времена располагавшим портом на берегу реки </a:t>
            </a:r>
            <a:r>
              <a:rPr lang="ru-RU" dirty="0" err="1" smtClean="0"/>
              <a:t>Ди</a:t>
            </a:r>
            <a:r>
              <a:rPr lang="ru-RU" dirty="0" smtClean="0"/>
              <a:t>, находились склады, в которых хранили сыр и другие молочные продукты. Портовые коты собирались на пристани, в ожидании крыс и мышей, покидающих корабли, загружавшиеся </a:t>
            </a:r>
            <a:r>
              <a:rPr lang="ru-RU" dirty="0" err="1" smtClean="0"/>
              <a:t>Чеширским</a:t>
            </a:r>
            <a:r>
              <a:rPr lang="ru-RU" dirty="0" smtClean="0"/>
              <a:t> сыром.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85720" y="214290"/>
            <a:ext cx="8501122" cy="13619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50" dirty="0" smtClean="0"/>
              <a:t>Обилие пищи делало их счастливейшими кошками Королевства, казалось, они довольно улыбались! Некоторые источники утверждают, что на месте </a:t>
            </a:r>
            <a:r>
              <a:rPr lang="ru-RU" sz="1650" dirty="0" err="1" smtClean="0"/>
              <a:t>Честерского</a:t>
            </a:r>
            <a:r>
              <a:rPr lang="ru-RU" sz="1650" dirty="0" smtClean="0"/>
              <a:t> сырного склада, раньше даже был памятник </a:t>
            </a:r>
            <a:r>
              <a:rPr lang="ru-RU" sz="1650" dirty="0" err="1" smtClean="0"/>
              <a:t>Чеширскому</a:t>
            </a:r>
            <a:r>
              <a:rPr lang="ru-RU" sz="1650" dirty="0" smtClean="0"/>
              <a:t> Коту. Впрочем, никаких официальных документов об этом не сохранилось, и существование памятника остается загадкой, как и происхождение </a:t>
            </a:r>
            <a:r>
              <a:rPr lang="ru-RU" sz="1650" dirty="0" err="1" smtClean="0"/>
              <a:t>Чеширского</a:t>
            </a:r>
            <a:r>
              <a:rPr lang="ru-RU" sz="1650" dirty="0" smtClean="0"/>
              <a:t> Кота.</a:t>
            </a:r>
            <a:endParaRPr lang="ru-RU" sz="1650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215074" y="1500174"/>
            <a:ext cx="2571768" cy="1357322"/>
          </a:xfrm>
          <a:prstGeom prst="horizontalScroll">
            <a:avLst>
              <a:gd name="adj" fmla="val 6405"/>
            </a:avLst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Происходит от слова «ширь», отсюда </a:t>
            </a:r>
            <a:r>
              <a:rPr lang="ru-RU" dirty="0" err="1" smtClean="0"/>
              <a:t>чеширская</a:t>
            </a:r>
            <a:r>
              <a:rPr lang="ru-RU" dirty="0" smtClean="0"/>
              <a:t>, то есть широкая улыбка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57158" y="1571612"/>
            <a:ext cx="2571768" cy="1071570"/>
          </a:xfrm>
          <a:prstGeom prst="horizontalScroll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графстве </a:t>
            </a:r>
            <a:r>
              <a:rPr lang="ru-RU" dirty="0" err="1" smtClean="0"/>
              <a:t>Чешир</a:t>
            </a:r>
            <a:r>
              <a:rPr lang="ru-RU" dirty="0" smtClean="0"/>
              <a:t> коты умели улыбаться.</a:t>
            </a:r>
            <a:endParaRPr lang="ru-RU" dirty="0"/>
          </a:p>
        </p:txBody>
      </p:sp>
      <p:sp>
        <p:nvSpPr>
          <p:cNvPr id="16" name="Штриховая стрелка вправо 15">
            <a:hlinkClick r:id="" action="ppaction://hlinkshowjump?jump=nextslide"/>
          </p:cNvPr>
          <p:cNvSpPr/>
          <p:nvPr/>
        </p:nvSpPr>
        <p:spPr>
          <a:xfrm>
            <a:off x="3857620" y="6286520"/>
            <a:ext cx="1571636" cy="357190"/>
          </a:xfrm>
          <a:prstGeom prst="stripedRightArrow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1" grpId="0" animBg="1"/>
      <p:bldP spid="15" grpId="0" animBg="1"/>
      <p:bldP spid="8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1136</Words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Вопросы от Чеширского кота</vt:lpstr>
      <vt:lpstr>Дорогие друзья!</vt:lpstr>
      <vt:lpstr>Десятилетнюю девочку, которой Льюис Кэрролл 4 июля 1862 года впервые рассказал сказку о приключениях Алисы в воображаемом мире, тоже звали Алисой. Помните ли Вы её настоящее имя, которое она носила в этом нежном возрасте? </vt:lpstr>
      <vt:lpstr>В погоне за Белым Кроликом Алиса упала в глубокий колодец в кроличьей норе. Пока она летела вниз, она ухитрилась снять с полки: </vt:lpstr>
      <vt:lpstr>Алиса рассуждает о том, что туннель, по которому она летит вниз, наверное, проходит "где-нибудь около центра Земли". Но вопрос о том, что случится, если упасть в туннель, проходящий через центр Земли, волновал не только Алису, но и многих реальных великих людей. Кто НЕ задавался этим вопросом?</vt:lpstr>
      <vt:lpstr>Алиса свалилась в лужу слёз, которую сама же и наплакала, когда была 9-ти футов роста. Кого из удивительных существ НЕ было в этой луже вместе с Алисой? </vt:lpstr>
      <vt:lpstr>Чем занималась Синяя Гусеница, когда её увидела Алиса?</vt:lpstr>
      <vt:lpstr>За столом во время Безумного Чаепития Болванщик загадал Алисе загадку, отгадку на которую он и сам не знает. Помните, что это за загадка? </vt:lpstr>
      <vt:lpstr>Ещё до Кэрролла в Англии была поговорка "Улыбается, как чеширский кот» . Как она появилась? </vt:lpstr>
      <vt:lpstr>Какая Королева играла в крокет ежами и фламинго и постоянно приказывала отрубить игрокам голову?</vt:lpstr>
      <vt:lpstr>Какие арифметические действия изучал в школе на дне моря Черепаха Квази, когда был настоящей Черепахой?</vt:lpstr>
      <vt:lpstr>Мои дорогие! Вы справились со всеми трудностями! Мы благодарны вам за то, что вы вернули в мир чудес краски! До новых встреч!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39</cp:revision>
  <dcterms:modified xsi:type="dcterms:W3CDTF">2014-07-20T05:50:22Z</dcterms:modified>
</cp:coreProperties>
</file>