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9" r:id="rId3"/>
    <p:sldId id="282" r:id="rId4"/>
    <p:sldId id="258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73" r:id="rId14"/>
    <p:sldId id="27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Z1vl2encODqjTqqyqqAF2A==" hashData="cLnBtBg9mtcK29ze4VsoIwzyZB4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6228"/>
    <a:srgbClr val="0044CC"/>
    <a:srgbClr val="107A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332" autoAdjust="0"/>
  </p:normalViewPr>
  <p:slideViewPr>
    <p:cSldViewPr>
      <p:cViewPr>
        <p:scale>
          <a:sx n="80" d="100"/>
          <a:sy n="80" d="100"/>
        </p:scale>
        <p:origin x="-306" y="-8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71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1340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91559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7182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9705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8027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5574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096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13504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66184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253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24.07.2014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69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metodsovet.su/load/new_mater/mk/201" TargetMode="Externa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://pikchyriki.ru/raskraski/koshki/kartinki/koshki-7.jp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us.123rf.com/400wm/400/400/alexokokok/alexokokok1205/alexokokok120500003/13518322-n-n------------nfn---n-n---n--n-------n-----n---------n-nfnzn---n-----n--n--n------n--n----n---n.jpg" TargetMode="Externa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jpe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microsoft.com/office/2007/relationships/hdphoto" Target="../media/hdphoto1.wdp"/><Relationship Id="rId7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microsoft.com/office/2007/relationships/hdphoto" Target="../media/hdphoto1.wdp"/><Relationship Id="rId7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9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microsoft.com/office/2007/relationships/hdphoto" Target="../media/hdphoto1.wdp"/><Relationship Id="rId7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0233" y="1154187"/>
            <a:ext cx="6816290" cy="193899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6000" b="1" dirty="0" smtClean="0">
                <a:ln w="11430">
                  <a:solidFill>
                    <a:srgbClr val="0070C0"/>
                  </a:solidFill>
                </a:ln>
                <a:solidFill>
                  <a:srgbClr val="0044CC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csiomaC" pitchFamily="2" charset="0"/>
              </a:rPr>
              <a:t>«</a:t>
            </a:r>
            <a:r>
              <a:rPr lang="uk-UA" sz="6000" b="1" dirty="0" err="1" smtClean="0">
                <a:ln w="11430">
                  <a:solidFill>
                    <a:srgbClr val="0070C0"/>
                  </a:solidFill>
                </a:ln>
                <a:solidFill>
                  <a:srgbClr val="0044CC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csiomaC" pitchFamily="2" charset="0"/>
              </a:rPr>
              <a:t>Помоги</a:t>
            </a:r>
            <a:endParaRPr lang="uk-UA" sz="6000" b="1" dirty="0" smtClean="0">
              <a:ln w="11430">
                <a:solidFill>
                  <a:srgbClr val="0070C0"/>
                </a:solidFill>
              </a:ln>
              <a:solidFill>
                <a:srgbClr val="0044CC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csiomaC" pitchFamily="2" charset="0"/>
            </a:endParaRPr>
          </a:p>
          <a:p>
            <a:pPr algn="ctr"/>
            <a:r>
              <a:rPr lang="uk-UA" sz="6000" b="1" dirty="0" smtClean="0">
                <a:ln w="11430">
                  <a:solidFill>
                    <a:srgbClr val="0070C0"/>
                  </a:solidFill>
                </a:ln>
                <a:solidFill>
                  <a:srgbClr val="0044CC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csiomaC" pitchFamily="2" charset="0"/>
              </a:rPr>
              <a:t>     </a:t>
            </a:r>
            <a:r>
              <a:rPr lang="uk-UA" sz="6000" b="1" dirty="0" err="1" smtClean="0">
                <a:ln w="11430">
                  <a:solidFill>
                    <a:srgbClr val="0070C0"/>
                  </a:solidFill>
                </a:ln>
                <a:solidFill>
                  <a:srgbClr val="0044CC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csiomaC" pitchFamily="2" charset="0"/>
              </a:rPr>
              <a:t>смайликам</a:t>
            </a:r>
            <a:r>
              <a:rPr lang="uk-UA" sz="6000" b="1" dirty="0" smtClean="0">
                <a:ln w="11430">
                  <a:solidFill>
                    <a:srgbClr val="0070C0"/>
                  </a:solidFill>
                </a:ln>
                <a:solidFill>
                  <a:srgbClr val="0044CC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csiomaC" pitchFamily="2" charset="0"/>
              </a:rPr>
              <a:t>!»</a:t>
            </a:r>
            <a:endParaRPr lang="ru-RU" sz="6000" b="1" dirty="0">
              <a:ln w="11430">
                <a:solidFill>
                  <a:srgbClr val="0070C0"/>
                </a:solidFill>
              </a:ln>
              <a:solidFill>
                <a:srgbClr val="0044CC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AcsiomaC" pitchFamily="2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52625" y="3284984"/>
            <a:ext cx="28600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latin typeface="AcsiomaC" pitchFamily="2" charset="0"/>
              </a:rPr>
              <a:t>Тренажёр </a:t>
            </a:r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latin typeface="AcsiomaC" pitchFamily="2" charset="0"/>
              </a:rPr>
              <a:t> 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latin typeface="AcsiomaC" pitchFamily="2" charset="0"/>
              </a:rPr>
              <a:t>по  </a:t>
            </a:r>
            <a:r>
              <a:rPr lang="uk-UA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latin typeface="AcsiomaC" pitchFamily="2" charset="0"/>
              </a:rPr>
              <a:t>чтению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F0"/>
              </a:solidFill>
              <a:latin typeface="AcsiomaC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34890" y="3695389"/>
            <a:ext cx="1295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F0"/>
                </a:solidFill>
                <a:latin typeface="AcsiomaC" pitchFamily="2" charset="0"/>
              </a:rPr>
              <a:t>1- 4 клас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F0"/>
              </a:solidFill>
              <a:latin typeface="AcsiomaC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116632"/>
            <a:ext cx="8928992" cy="6624736"/>
          </a:xfrm>
          <a:prstGeom prst="rect">
            <a:avLst/>
          </a:prstGeom>
          <a:noFill/>
          <a:ln w="76200">
            <a:solidFill>
              <a:srgbClr val="00B05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справка 6">
            <a:hlinkClick r:id="" action="ppaction://hlinkshowjump?jump=lastslide" highlightClick="1"/>
          </p:cNvPr>
          <p:cNvSpPr/>
          <p:nvPr/>
        </p:nvSpPr>
        <p:spPr>
          <a:xfrm>
            <a:off x="382985" y="260648"/>
            <a:ext cx="444599" cy="504056"/>
          </a:xfrm>
          <a:prstGeom prst="actionButtonHelp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далее 7">
            <a:hlinkClick r:id="" action="ppaction://hlinkshowjump?jump=nextslide" highlightClick="1"/>
          </p:cNvPr>
          <p:cNvSpPr/>
          <p:nvPr/>
        </p:nvSpPr>
        <p:spPr>
          <a:xfrm>
            <a:off x="8172400" y="6045388"/>
            <a:ext cx="576064" cy="479956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Documents and Settings\Lidija\Рабочий стол\радость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8009" y="4461124"/>
            <a:ext cx="2029387" cy="193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Documents and Settings\Lidija\Рабочий стол\грусть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0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6931" y="3389883"/>
            <a:ext cx="1959184" cy="2183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899592" y="260648"/>
            <a:ext cx="800100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uk-UA" dirty="0">
                <a:latin typeface="Comic Sans MS" pitchFamily="66" charset="0"/>
              </a:rPr>
              <a:t>                          </a:t>
            </a:r>
            <a:r>
              <a:rPr lang="ru-RU" altLang="uk-UA" sz="1600" dirty="0">
                <a:latin typeface="Comic Sans MS" pitchFamily="66" charset="0"/>
              </a:rPr>
              <a:t>работа выполнена в рамках МК </a:t>
            </a:r>
          </a:p>
          <a:p>
            <a:r>
              <a:rPr lang="ru-RU" altLang="uk-UA" sz="1600" dirty="0">
                <a:latin typeface="Comic Sans MS" pitchFamily="66" charset="0"/>
              </a:rPr>
              <a:t>«</a:t>
            </a:r>
            <a:r>
              <a:rPr lang="ru-RU" altLang="uk-UA" sz="1600" dirty="0"/>
              <a:t> </a:t>
            </a:r>
            <a:r>
              <a:rPr lang="ru-RU" altLang="uk-UA" sz="1600" dirty="0">
                <a:hlinkClick r:id="rId6"/>
              </a:rPr>
              <a:t> </a:t>
            </a:r>
            <a:r>
              <a:rPr lang="ru-RU" altLang="uk-UA" sz="1600" dirty="0">
                <a:latin typeface="Comic Sans MS" pitchFamily="66" charset="0"/>
                <a:hlinkClick r:id="rId6"/>
              </a:rPr>
              <a:t>Интерактивная раскраска в программе </a:t>
            </a:r>
            <a:r>
              <a:rPr lang="ru-RU" altLang="uk-UA" sz="1600" dirty="0" err="1">
                <a:latin typeface="Comic Sans MS" pitchFamily="66" charset="0"/>
                <a:hlinkClick r:id="rId6"/>
              </a:rPr>
              <a:t>Microsoft</a:t>
            </a:r>
            <a:r>
              <a:rPr lang="ru-RU" altLang="uk-UA" sz="1600" dirty="0">
                <a:latin typeface="Comic Sans MS" pitchFamily="66" charset="0"/>
                <a:hlinkClick r:id="rId6"/>
              </a:rPr>
              <a:t> </a:t>
            </a:r>
            <a:r>
              <a:rPr lang="ru-RU" altLang="uk-UA" sz="1600" dirty="0" err="1">
                <a:latin typeface="Comic Sans MS" pitchFamily="66" charset="0"/>
                <a:hlinkClick r:id="rId6"/>
              </a:rPr>
              <a:t>Office</a:t>
            </a:r>
            <a:r>
              <a:rPr lang="ru-RU" altLang="uk-UA" sz="1600" dirty="0">
                <a:latin typeface="Comic Sans MS" pitchFamily="66" charset="0"/>
                <a:hlinkClick r:id="rId6"/>
              </a:rPr>
              <a:t> </a:t>
            </a:r>
            <a:r>
              <a:rPr lang="ru-RU" altLang="uk-UA" sz="1600" dirty="0" err="1">
                <a:latin typeface="Comic Sans MS" pitchFamily="66" charset="0"/>
                <a:hlinkClick r:id="rId6"/>
              </a:rPr>
              <a:t>PowerPoint</a:t>
            </a:r>
            <a:r>
              <a:rPr lang="ru-RU" altLang="uk-UA" sz="1600" dirty="0"/>
              <a:t> »</a:t>
            </a:r>
          </a:p>
          <a:p>
            <a:r>
              <a:rPr lang="ru-RU" altLang="uk-UA" sz="1600" dirty="0">
                <a:latin typeface="Comic Sans MS" pitchFamily="66" charset="0"/>
              </a:rPr>
              <a:t>                  на Методическом портале учителя МЕТОДСОВЕТ</a:t>
            </a:r>
          </a:p>
        </p:txBody>
      </p:sp>
      <p:sp>
        <p:nvSpPr>
          <p:cNvPr id="13" name="Подзаголовок 6"/>
          <p:cNvSpPr txBox="1">
            <a:spLocks/>
          </p:cNvSpPr>
          <p:nvPr/>
        </p:nvSpPr>
        <p:spPr>
          <a:xfrm>
            <a:off x="251520" y="4746208"/>
            <a:ext cx="4001787" cy="1540126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00" b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anose="030F0702030302020204" pitchFamily="66" charset="0"/>
              </a:rPr>
              <a:t>Автор</a:t>
            </a:r>
          </a:p>
          <a:p>
            <a:pPr marL="0" indent="0">
              <a:buNone/>
            </a:pPr>
            <a:r>
              <a:rPr lang="ru-RU" sz="1400" b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anose="030F0702030302020204" pitchFamily="66" charset="0"/>
              </a:rPr>
              <a:t>Рудакова Л.В., учитель начальных классов </a:t>
            </a:r>
          </a:p>
          <a:p>
            <a:pPr marL="0" indent="0">
              <a:buNone/>
            </a:pPr>
            <a:r>
              <a:rPr lang="ru-RU" sz="1400" b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anose="030F0702030302020204" pitchFamily="66" charset="0"/>
              </a:rPr>
              <a:t>Новотроицкой ОШ </a:t>
            </a:r>
            <a:r>
              <a:rPr lang="uk-UA" sz="1400" b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anose="030F0702030302020204" pitchFamily="66" charset="0"/>
              </a:rPr>
              <a:t>І-ІІІ ст. № 4</a:t>
            </a:r>
          </a:p>
          <a:p>
            <a:pPr marL="0" indent="0">
              <a:buNone/>
            </a:pPr>
            <a:r>
              <a:rPr lang="uk-UA" sz="1400" b="1" dirty="0" err="1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anose="030F0702030302020204" pitchFamily="66" charset="0"/>
              </a:rPr>
              <a:t>Волновахского</a:t>
            </a:r>
            <a:r>
              <a:rPr lang="uk-UA" sz="1400" b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uk-UA" sz="1400" b="1" dirty="0" err="1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anose="030F0702030302020204" pitchFamily="66" charset="0"/>
              </a:rPr>
              <a:t>района</a:t>
            </a:r>
            <a:r>
              <a:rPr lang="uk-UA" sz="1400" b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</a:p>
          <a:p>
            <a:pPr marL="0" indent="0">
              <a:buNone/>
            </a:pPr>
            <a:r>
              <a:rPr lang="uk-UA" sz="1400" b="1" dirty="0" err="1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anose="030F0702030302020204" pitchFamily="66" charset="0"/>
              </a:rPr>
              <a:t>Донецкой</a:t>
            </a:r>
            <a:r>
              <a:rPr lang="uk-UA" sz="1400" b="1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uk-UA" sz="1400" b="1" dirty="0" err="1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anose="030F0702030302020204" pitchFamily="66" charset="0"/>
              </a:rPr>
              <a:t>области</a:t>
            </a:r>
            <a:endParaRPr lang="uk-UA" sz="1400" b="1" dirty="0">
              <a:ln w="11430"/>
              <a:solidFill>
                <a:srgbClr val="00206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8862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27000">
            <a:solidFill>
              <a:srgbClr val="00B05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  <a:effectLst>
                <a:glow rad="228600">
                  <a:srgbClr val="9BBB59">
                    <a:satMod val="175000"/>
                    <a:alpha val="40000"/>
                  </a:srgbClr>
                </a:glow>
              </a:effectLst>
            </a:endParaRPr>
          </a:p>
        </p:txBody>
      </p:sp>
      <p:sp>
        <p:nvSpPr>
          <p:cNvPr id="7" name="7-конечная звезда 6"/>
          <p:cNvSpPr/>
          <p:nvPr/>
        </p:nvSpPr>
        <p:spPr>
          <a:xfrm>
            <a:off x="196921" y="3822580"/>
            <a:ext cx="3132348" cy="1059435"/>
          </a:xfrm>
          <a:prstGeom prst="star7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</a:rPr>
              <a:t>мёд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9" name="7-конечная звезда 8"/>
          <p:cNvSpPr/>
          <p:nvPr/>
        </p:nvSpPr>
        <p:spPr>
          <a:xfrm>
            <a:off x="0" y="5066754"/>
            <a:ext cx="3312368" cy="935952"/>
          </a:xfrm>
          <a:prstGeom prst="star7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rgbClr val="0070C0"/>
                </a:solidFill>
              </a:rPr>
              <a:t>груша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10" name="7-конечная звезда 9"/>
          <p:cNvSpPr/>
          <p:nvPr/>
        </p:nvSpPr>
        <p:spPr>
          <a:xfrm>
            <a:off x="162356" y="2674520"/>
            <a:ext cx="3054998" cy="933550"/>
          </a:xfrm>
          <a:prstGeom prst="star7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rgbClr val="0070C0"/>
                </a:solidFill>
              </a:rPr>
              <a:t>ягода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1097021" y="1772816"/>
            <a:ext cx="1728192" cy="504056"/>
          </a:xfrm>
          <a:prstGeom prst="homePlat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rgbClr val="FF0000"/>
                </a:solidFill>
                <a:latin typeface="AcsiomaC" pitchFamily="2" charset="0"/>
              </a:rPr>
              <a:t>старт</a:t>
            </a:r>
            <a:endParaRPr lang="ru-RU" sz="3200" dirty="0">
              <a:solidFill>
                <a:srgbClr val="FF0000"/>
              </a:solidFill>
              <a:latin typeface="AcsiomaC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324528" y="188640"/>
            <a:ext cx="4471096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uk-UA" sz="4000" dirty="0" err="1" smtClean="0">
                <a:solidFill>
                  <a:srgbClr val="002060"/>
                </a:solidFill>
                <a:latin typeface="AcsiomaC" pitchFamily="2" charset="0"/>
              </a:rPr>
              <a:t>Сладкий</a:t>
            </a:r>
            <a:r>
              <a:rPr lang="uk-UA" sz="4000" dirty="0" smtClean="0">
                <a:solidFill>
                  <a:srgbClr val="002060"/>
                </a:solidFill>
                <a:latin typeface="AcsiomaC" pitchFamily="2" charset="0"/>
              </a:rPr>
              <a:t>, </a:t>
            </a:r>
            <a:r>
              <a:rPr lang="uk-UA" sz="4000" dirty="0" err="1" smtClean="0">
                <a:solidFill>
                  <a:srgbClr val="002060"/>
                </a:solidFill>
                <a:latin typeface="AcsiomaC" pitchFamily="2" charset="0"/>
              </a:rPr>
              <a:t>как</a:t>
            </a:r>
            <a:r>
              <a:rPr lang="uk-UA" sz="4000" dirty="0" smtClean="0">
                <a:solidFill>
                  <a:srgbClr val="002060"/>
                </a:solidFill>
                <a:latin typeface="AcsiomaC" pitchFamily="2" charset="0"/>
              </a:rPr>
              <a:t> …</a:t>
            </a:r>
            <a:endParaRPr lang="ru-RU" sz="4000" dirty="0">
              <a:solidFill>
                <a:srgbClr val="002060"/>
              </a:solidFill>
              <a:latin typeface="AcsiomaC" pitchFamily="2" charset="0"/>
            </a:endParaRPr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196921" y="6181179"/>
            <a:ext cx="576064" cy="408241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026" name="Picture 2" descr="C:\Documents and Settings\Lidija\Рабочий стол\радость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6274" y="3767590"/>
            <a:ext cx="1171575" cy="111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Lidija\Рабочий стол\грусть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0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541" y="2584082"/>
            <a:ext cx="1000125" cy="111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Lidija\Рабочий стол\грусть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0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3818" y="4939217"/>
            <a:ext cx="1000125" cy="111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Lidia\Desktop\МК раскраска\урок 2\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79913"/>
            <a:ext cx="4011613" cy="5437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Lidia\Desktop\МК раскраска\урок 2\1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82097"/>
            <a:ext cx="4011613" cy="5437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7441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24000" decel="27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49181E-6 L -1.65156 -0.00415 " pathEditMode="relative" rAng="0" ptsTypes="AA">
                                      <p:cBhvr>
                                        <p:cTn id="6" dur="2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87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27000">
            <a:solidFill>
              <a:srgbClr val="00B05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  <a:effectLst>
                <a:glow rad="228600">
                  <a:srgbClr val="9BBB59">
                    <a:satMod val="175000"/>
                    <a:alpha val="40000"/>
                  </a:srgbClr>
                </a:glow>
              </a:effectLst>
            </a:endParaRPr>
          </a:p>
        </p:txBody>
      </p:sp>
      <p:sp>
        <p:nvSpPr>
          <p:cNvPr id="7" name="7-конечная звезда 6"/>
          <p:cNvSpPr/>
          <p:nvPr/>
        </p:nvSpPr>
        <p:spPr>
          <a:xfrm>
            <a:off x="238193" y="5022771"/>
            <a:ext cx="3132348" cy="1059435"/>
          </a:xfrm>
          <a:prstGeom prst="star7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</a:rPr>
              <a:t>пчела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9" name="7-конечная звезда 8"/>
          <p:cNvSpPr/>
          <p:nvPr/>
        </p:nvSpPr>
        <p:spPr>
          <a:xfrm>
            <a:off x="33671" y="3934197"/>
            <a:ext cx="3312368" cy="935952"/>
          </a:xfrm>
          <a:prstGeom prst="star7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rgbClr val="0070C0"/>
                </a:solidFill>
              </a:rPr>
              <a:t>оса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10" name="7-конечная звезда 9"/>
          <p:cNvSpPr/>
          <p:nvPr/>
        </p:nvSpPr>
        <p:spPr>
          <a:xfrm>
            <a:off x="162356" y="2674520"/>
            <a:ext cx="3054998" cy="933550"/>
          </a:xfrm>
          <a:prstGeom prst="star7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</a:rPr>
              <a:t>муха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1097021" y="1772816"/>
            <a:ext cx="1728192" cy="504056"/>
          </a:xfrm>
          <a:prstGeom prst="homePlat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rgbClr val="FF0000"/>
                </a:solidFill>
                <a:latin typeface="AcsiomaC" pitchFamily="2" charset="0"/>
              </a:rPr>
              <a:t>старт</a:t>
            </a:r>
            <a:endParaRPr lang="ru-RU" sz="3200" dirty="0">
              <a:solidFill>
                <a:srgbClr val="FF0000"/>
              </a:solidFill>
              <a:latin typeface="AcsiomaC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324528" y="188640"/>
            <a:ext cx="6210354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uk-UA" sz="4000" dirty="0" err="1" smtClean="0">
                <a:solidFill>
                  <a:srgbClr val="002060"/>
                </a:solidFill>
                <a:latin typeface="AcsiomaC" pitchFamily="2" charset="0"/>
              </a:rPr>
              <a:t>Трудолюбивая</a:t>
            </a:r>
            <a:r>
              <a:rPr lang="uk-UA" sz="4000" dirty="0" smtClean="0">
                <a:solidFill>
                  <a:srgbClr val="002060"/>
                </a:solidFill>
                <a:latin typeface="AcsiomaC" pitchFamily="2" charset="0"/>
              </a:rPr>
              <a:t>, </a:t>
            </a:r>
            <a:r>
              <a:rPr lang="uk-UA" sz="4000" dirty="0" err="1" smtClean="0">
                <a:solidFill>
                  <a:srgbClr val="002060"/>
                </a:solidFill>
                <a:latin typeface="AcsiomaC" pitchFamily="2" charset="0"/>
              </a:rPr>
              <a:t>как</a:t>
            </a:r>
            <a:r>
              <a:rPr lang="uk-UA" sz="4000" dirty="0" smtClean="0">
                <a:solidFill>
                  <a:srgbClr val="002060"/>
                </a:solidFill>
                <a:latin typeface="AcsiomaC" pitchFamily="2" charset="0"/>
              </a:rPr>
              <a:t> …</a:t>
            </a:r>
            <a:endParaRPr lang="ru-RU" sz="4000" dirty="0">
              <a:solidFill>
                <a:srgbClr val="002060"/>
              </a:solidFill>
              <a:latin typeface="AcsiomaC" pitchFamily="2" charset="0"/>
            </a:endParaRPr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196921" y="6181179"/>
            <a:ext cx="576064" cy="408241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026" name="Picture 2" descr="C:\Documents and Settings\Lidija\Рабочий стол\радость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5925" y="5066754"/>
            <a:ext cx="1171575" cy="111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Lidija\Рабочий стол\грусть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0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541" y="2584082"/>
            <a:ext cx="1000125" cy="111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Lidija\Рабочий стол\грусть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0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1651" y="3908346"/>
            <a:ext cx="1000125" cy="111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Lidia\Desktop\МК раскраска\урок 2\1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048996"/>
            <a:ext cx="4011613" cy="5437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C:\Users\Lidia\Desktop\МК раскраска\урок 2\1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9616" y="1048995"/>
            <a:ext cx="4011613" cy="5437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4753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24000" decel="27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49181E-6 L -1.65156 -0.00415 " pathEditMode="relative" rAng="0" ptsTypes="AA">
                                      <p:cBhvr>
                                        <p:cTn id="6" dur="2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87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27000">
            <a:solidFill>
              <a:srgbClr val="00B05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  <a:effectLst>
                <a:glow rad="228600">
                  <a:srgbClr val="9BBB59">
                    <a:satMod val="175000"/>
                    <a:alpha val="40000"/>
                  </a:srgbClr>
                </a:glow>
              </a:effectLst>
            </a:endParaRPr>
          </a:p>
        </p:txBody>
      </p:sp>
      <p:pic>
        <p:nvPicPr>
          <p:cNvPr id="1026" name="Picture 2" descr="C:\Documents and Settings\Lidija\Рабочий стол\радость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497283"/>
            <a:ext cx="1171575" cy="111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правляющая кнопка: настраиваемая 1">
            <a:hlinkClick r:id="" action="ppaction://hlinkshowjump?jump=endshow" highlightClick="1"/>
          </p:cNvPr>
          <p:cNvSpPr/>
          <p:nvPr/>
        </p:nvSpPr>
        <p:spPr>
          <a:xfrm>
            <a:off x="7812360" y="6309320"/>
            <a:ext cx="1080120" cy="360040"/>
          </a:xfrm>
          <a:prstGeom prst="actionButtonBlank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err="1" smtClean="0">
                <a:solidFill>
                  <a:srgbClr val="FFFF00"/>
                </a:solidFill>
              </a:rPr>
              <a:t>выход</a:t>
            </a:r>
            <a:endParaRPr lang="ru-RU" sz="2400" b="1" dirty="0">
              <a:solidFill>
                <a:srgbClr val="FFFF00"/>
              </a:solidFill>
            </a:endParaRPr>
          </a:p>
        </p:txBody>
      </p:sp>
      <p:pic>
        <p:nvPicPr>
          <p:cNvPr id="12" name="Picture 2" descr="C:\Documents and Settings\Lidija\Рабочий стол\радость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095153"/>
            <a:ext cx="1171575" cy="111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Documents and Settings\Lidija\Рабочий стол\радость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0424" y="1046679"/>
            <a:ext cx="1171575" cy="111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Documents and Settings\Lidija\Рабочий стол\радость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315079"/>
            <a:ext cx="1171575" cy="111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Documents and Settings\Lidija\Рабочий стол\радость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541891"/>
            <a:ext cx="1171575" cy="111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54206" y="2492896"/>
            <a:ext cx="8055243" cy="3402598"/>
          </a:xfrm>
          <a:prstGeom prst="rect">
            <a:avLst/>
          </a:prstGeom>
          <a:noFill/>
        </p:spPr>
        <p:txBody>
          <a:bodyPr wrap="none" rtlCol="0">
            <a:prstTxWarp prst="textArchDow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199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csiomaC" pitchFamily="2" charset="0"/>
              </a:rPr>
              <a:t>М</a:t>
            </a:r>
            <a:r>
              <a:rPr lang="uk-UA" sz="19900" b="1" spc="50" dirty="0" err="1" smtClean="0">
                <a:ln w="11430"/>
                <a:solidFill>
                  <a:srgbClr val="0044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csiomaC" pitchFamily="2" charset="0"/>
              </a:rPr>
              <a:t>о</a:t>
            </a:r>
            <a:r>
              <a:rPr lang="uk-UA" sz="199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csiomaC" pitchFamily="2" charset="0"/>
              </a:rPr>
              <a:t>л</a:t>
            </a:r>
            <a:r>
              <a:rPr lang="uk-UA" sz="19900" b="1" spc="50" dirty="0" err="1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csiomaC" pitchFamily="2" charset="0"/>
              </a:rPr>
              <a:t>о</a:t>
            </a:r>
            <a:r>
              <a:rPr lang="uk-UA" sz="199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csiomaC" pitchFamily="2" charset="0"/>
              </a:rPr>
              <a:t>д</a:t>
            </a:r>
            <a:r>
              <a:rPr lang="uk-UA" sz="19900" b="1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csiomaC" pitchFamily="2" charset="0"/>
              </a:rPr>
              <a:t>е</a:t>
            </a:r>
            <a:r>
              <a:rPr lang="uk-UA" sz="199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csiomaC" pitchFamily="2" charset="0"/>
              </a:rPr>
              <a:t>ц</a:t>
            </a:r>
            <a:r>
              <a:rPr lang="uk-UA" sz="19900" b="1" spc="50" dirty="0" smtClean="0">
                <a:ln w="11430"/>
                <a:solidFill>
                  <a:srgbClr val="107A2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csiomaC" pitchFamily="2" charset="0"/>
              </a:rPr>
              <a:t>!</a:t>
            </a:r>
            <a:endParaRPr lang="ru-RU" sz="19900" b="1" spc="50" dirty="0">
              <a:ln w="11430"/>
              <a:solidFill>
                <a:srgbClr val="107A22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csiomaC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8676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" dur="10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6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27000">
            <a:solidFill>
              <a:srgbClr val="00B05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  <a:effectLst>
                <a:glow rad="228600">
                  <a:srgbClr val="9BBB59">
                    <a:satMod val="175000"/>
                    <a:alpha val="40000"/>
                  </a:srgbClr>
                </a:glow>
              </a:effectLst>
            </a:endParaRPr>
          </a:p>
        </p:txBody>
      </p:sp>
      <p:pic>
        <p:nvPicPr>
          <p:cNvPr id="1026" name="Picture 2" descr="C:\Documents and Settings\Lidija\Рабочий стол\радость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4356" y="3429000"/>
            <a:ext cx="1171575" cy="111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Lidija\Рабочий стол\грусть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0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012" y="2996952"/>
            <a:ext cx="1000125" cy="111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51396" y="1759793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Кот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771800" y="260648"/>
            <a:ext cx="3549370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csiomaC" pitchFamily="2" charset="0"/>
              </a:rPr>
              <a:t>Источники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csiomaC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6548" y="2204864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6"/>
              </a:rPr>
              <a:t>http://us.123rf.com/400wm/400/400/alexokokok/alexokokok1205/alexokokok120500003/13518322-n-n------------nfn---n-n---n--n-------n-----n---------n-nfnzn---n-----n--n--n------n--n----n---</a:t>
            </a:r>
            <a:r>
              <a:rPr lang="en-US" dirty="0" smtClean="0">
                <a:hlinkClick r:id="rId6"/>
              </a:rPr>
              <a:t>n.jpg</a:t>
            </a:r>
            <a:r>
              <a:rPr lang="uk-UA" dirty="0" smtClean="0"/>
              <a:t>  </a:t>
            </a:r>
            <a:r>
              <a:rPr lang="uk-UA" dirty="0" err="1" smtClean="0"/>
              <a:t>смайлики</a:t>
            </a:r>
            <a:endParaRPr lang="uk-UA" dirty="0" smtClean="0"/>
          </a:p>
          <a:p>
            <a:endParaRPr lang="ru-RU" dirty="0"/>
          </a:p>
        </p:txBody>
      </p:sp>
      <p:sp>
        <p:nvSpPr>
          <p:cNvPr id="6" name="Управляющая кнопка: домой 5">
            <a:hlinkClick r:id="" action="ppaction://hlinkshowjump?jump=firstslide" highlightClick="1"/>
          </p:cNvPr>
          <p:cNvSpPr/>
          <p:nvPr/>
        </p:nvSpPr>
        <p:spPr>
          <a:xfrm>
            <a:off x="8172400" y="6165304"/>
            <a:ext cx="457076" cy="432048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922958" y="1758253"/>
            <a:ext cx="70098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pikchyriki.ru/raskraski/koshki/kartinki/koshki-7.jpg</a:t>
            </a:r>
            <a:r>
              <a:rPr lang="uk-UA" dirty="0" smtClean="0"/>
              <a:t> 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985790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404664"/>
            <a:ext cx="561662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7030A0"/>
                </a:solidFill>
                <a:latin typeface="Comic Sans MS" panose="030F0702030302020204" pitchFamily="66" charset="0"/>
              </a:rPr>
              <a:t>Дорогой друг!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7030A0"/>
                </a:solidFill>
                <a:latin typeface="Comic Sans MS" panose="030F0702030302020204" pitchFamily="66" charset="0"/>
              </a:rPr>
              <a:t>Предлагаю тебе поиграть!</a:t>
            </a:r>
          </a:p>
          <a:p>
            <a:pPr algn="ctr"/>
            <a:endParaRPr lang="ru-RU" sz="2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7030A0"/>
              </a:solidFill>
              <a:latin typeface="Comic Sans MS" panose="030F0702030302020204" pitchFamily="66" charset="0"/>
            </a:endParaRPr>
          </a:p>
          <a:p>
            <a:pPr algn="ctr"/>
            <a: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7030A0"/>
                </a:solidFill>
                <a:latin typeface="Comic Sans MS" panose="030F0702030302020204" pitchFamily="66" charset="0"/>
              </a:rPr>
              <a:t>Грустный и радостный смайлики 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7030A0"/>
                </a:solidFill>
                <a:latin typeface="Comic Sans MS" panose="030F0702030302020204" pitchFamily="66" charset="0"/>
              </a:rPr>
              <a:t>очень любят раскрашивать, 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7030A0"/>
                </a:solidFill>
                <a:latin typeface="Comic Sans MS" panose="030F0702030302020204" pitchFamily="66" charset="0"/>
              </a:rPr>
              <a:t>но они совсем не умеют читать…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7030A0"/>
                </a:solidFill>
                <a:latin typeface="Comic Sans MS" panose="030F0702030302020204" pitchFamily="66" charset="0"/>
              </a:rPr>
              <a:t>Давай им поможем?</a:t>
            </a:r>
          </a:p>
          <a:p>
            <a:pPr algn="ctr"/>
            <a:endParaRPr lang="ru-RU" sz="2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116632"/>
            <a:ext cx="8928992" cy="6624736"/>
          </a:xfrm>
          <a:prstGeom prst="rect">
            <a:avLst/>
          </a:prstGeom>
          <a:noFill/>
          <a:ln w="76200">
            <a:solidFill>
              <a:srgbClr val="00B05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Управляющая кнопка: далее 7">
            <a:hlinkClick r:id="" action="ppaction://noaction" highlightClick="1"/>
          </p:cNvPr>
          <p:cNvSpPr/>
          <p:nvPr/>
        </p:nvSpPr>
        <p:spPr>
          <a:xfrm>
            <a:off x="7549353" y="5314157"/>
            <a:ext cx="432048" cy="335940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Picture 2" descr="C:\Documents and Settings\Lidija\Рабочий стол\радость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145" y="477765"/>
            <a:ext cx="868772" cy="82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Documents and Settings\Lidija\Рабочий стол\грусть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0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956748"/>
            <a:ext cx="736542" cy="82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Lidia\Desktop\МК раскраска\1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2979" y="326120"/>
            <a:ext cx="2565364" cy="3476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7-конечная звезда 13"/>
          <p:cNvSpPr/>
          <p:nvPr/>
        </p:nvSpPr>
        <p:spPr>
          <a:xfrm>
            <a:off x="6433484" y="4954117"/>
            <a:ext cx="792088" cy="360040"/>
          </a:xfrm>
          <a:prstGeom prst="star7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3005833"/>
            <a:ext cx="777686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Comic Sans MS" panose="030F0702030302020204" pitchFamily="66" charset="0"/>
              </a:rPr>
              <a:t>Для этого тебе </a:t>
            </a:r>
            <a: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Comic Sans MS" panose="030F0702030302020204" pitchFamily="66" charset="0"/>
              </a:rPr>
              <a:t>нужно</a:t>
            </a:r>
          </a:p>
          <a:p>
            <a:pPr lvl="0" algn="ctr"/>
            <a: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Comic Sans MS" panose="030F0702030302020204" pitchFamily="66" charset="0"/>
              </a:rPr>
              <a:t> </a:t>
            </a:r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Comic Sans MS" panose="030F0702030302020204" pitchFamily="66" charset="0"/>
              </a:rPr>
              <a:t>усвоить </a:t>
            </a:r>
            <a:r>
              <a:rPr lang="ru-RU" sz="2400" b="1" i="1" u="sng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Comic Sans MS" panose="030F0702030302020204" pitchFamily="66" charset="0"/>
              </a:rPr>
              <a:t>правила:</a:t>
            </a:r>
          </a:p>
          <a:p>
            <a:pPr lvl="0" algn="ctr"/>
            <a:endParaRPr lang="ru-RU" sz="2400" b="1" i="1" u="sng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marL="457200" lvl="0" indent="-457200">
              <a:buFontTx/>
              <a:buAutoNum type="arabicPeriod"/>
            </a:pPr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Чтобы начать игру, нужно нажать на </a:t>
            </a:r>
          </a:p>
          <a:p>
            <a:pPr marL="457200" lvl="0" indent="-457200">
              <a:buFontTx/>
              <a:buAutoNum type="arabicPeriod"/>
            </a:pPr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Прочесть начало предложения на бегунке и успеть выбрать правильный ответ </a:t>
            </a:r>
            <a: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на</a:t>
            </a:r>
          </a:p>
          <a:p>
            <a:pPr marL="457200" lvl="0" indent="-457200">
              <a:buFontTx/>
              <a:buAutoNum type="arabicPeriod"/>
            </a:pPr>
            <a: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latin typeface="Comic Sans MS" panose="030F0702030302020204" pitchFamily="66" charset="0"/>
              </a:rPr>
              <a:t>Для перехода к следующему заданию – на </a:t>
            </a:r>
          </a:p>
        </p:txBody>
      </p:sp>
      <p:sp>
        <p:nvSpPr>
          <p:cNvPr id="15" name="Пятиугольник 14"/>
          <p:cNvSpPr/>
          <p:nvPr/>
        </p:nvSpPr>
        <p:spPr>
          <a:xfrm>
            <a:off x="6361033" y="4182018"/>
            <a:ext cx="720080" cy="325286"/>
          </a:xfrm>
          <a:prstGeom prst="homePlat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200" dirty="0" smtClean="0">
                <a:solidFill>
                  <a:srgbClr val="FF0000"/>
                </a:solidFill>
                <a:latin typeface="AcsiomaC" pitchFamily="2" charset="0"/>
              </a:rPr>
              <a:t>старт</a:t>
            </a:r>
            <a:endParaRPr lang="ru-RU" sz="1200" dirty="0">
              <a:solidFill>
                <a:srgbClr val="FF0000"/>
              </a:solidFill>
              <a:latin typeface="AcsiomaC" pitchFamily="2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28767" y="5622541"/>
            <a:ext cx="172835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Готов?</a:t>
            </a:r>
            <a:r>
              <a:rPr lang="uk-UA" sz="3200" b="1" dirty="0" smtClean="0">
                <a:latin typeface="Comic Sans MS" panose="030F0702030302020204" pitchFamily="66" charset="0"/>
              </a:rPr>
              <a:t/>
            </a:r>
            <a:br>
              <a:rPr lang="uk-UA" sz="3200" b="1" dirty="0" smtClean="0">
                <a:latin typeface="Comic Sans MS" panose="030F0702030302020204" pitchFamily="66" charset="0"/>
              </a:rPr>
            </a:br>
            <a:r>
              <a:rPr lang="uk-UA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Вперёд!</a:t>
            </a:r>
            <a:endParaRPr lang="uk-UA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Управляющая кнопка: далее 15">
            <a:hlinkClick r:id="" action="ppaction://hlinkshowjump?jump=nextslide" highlightClick="1"/>
          </p:cNvPr>
          <p:cNvSpPr/>
          <p:nvPr/>
        </p:nvSpPr>
        <p:spPr>
          <a:xfrm>
            <a:off x="7981401" y="6161150"/>
            <a:ext cx="786942" cy="364194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69250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27000">
            <a:solidFill>
              <a:srgbClr val="00B05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7" name="7-конечная звезда 6"/>
          <p:cNvSpPr/>
          <p:nvPr/>
        </p:nvSpPr>
        <p:spPr>
          <a:xfrm>
            <a:off x="484953" y="2564904"/>
            <a:ext cx="2952328" cy="1059435"/>
          </a:xfrm>
          <a:prstGeom prst="star7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</a:rPr>
              <a:t>мама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9" name="7-конечная звезда 8"/>
          <p:cNvSpPr/>
          <p:nvPr/>
        </p:nvSpPr>
        <p:spPr>
          <a:xfrm>
            <a:off x="304933" y="3910983"/>
            <a:ext cx="3312368" cy="935952"/>
          </a:xfrm>
          <a:prstGeom prst="star7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err="1" smtClean="0">
                <a:solidFill>
                  <a:srgbClr val="0070C0"/>
                </a:solidFill>
              </a:rPr>
              <a:t>одеяло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10" name="7-конечная звезда 9"/>
          <p:cNvSpPr/>
          <p:nvPr/>
        </p:nvSpPr>
        <p:spPr>
          <a:xfrm>
            <a:off x="395536" y="5157192"/>
            <a:ext cx="2952328" cy="933550"/>
          </a:xfrm>
          <a:prstGeom prst="star7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rgbClr val="0070C0"/>
                </a:solidFill>
              </a:rPr>
              <a:t>пух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1097021" y="1772816"/>
            <a:ext cx="1728192" cy="504056"/>
          </a:xfrm>
          <a:prstGeom prst="homePlat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rgbClr val="FF0000"/>
                </a:solidFill>
                <a:latin typeface="AcsiomaC" pitchFamily="2" charset="0"/>
              </a:rPr>
              <a:t>старт</a:t>
            </a:r>
            <a:endParaRPr lang="ru-RU" sz="3200" dirty="0">
              <a:solidFill>
                <a:srgbClr val="FF0000"/>
              </a:solidFill>
              <a:latin typeface="AcsiomaC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324528" y="188640"/>
            <a:ext cx="4940776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uk-UA" sz="4000" dirty="0" err="1" smtClean="0">
                <a:solidFill>
                  <a:srgbClr val="002060"/>
                </a:solidFill>
                <a:latin typeface="AcsiomaC" pitchFamily="2" charset="0"/>
              </a:rPr>
              <a:t>Ласковый</a:t>
            </a:r>
            <a:r>
              <a:rPr lang="uk-UA" sz="4000" dirty="0" smtClean="0">
                <a:solidFill>
                  <a:srgbClr val="002060"/>
                </a:solidFill>
                <a:latin typeface="AcsiomaC" pitchFamily="2" charset="0"/>
              </a:rPr>
              <a:t>, </a:t>
            </a:r>
            <a:r>
              <a:rPr lang="uk-UA" sz="4000" dirty="0" err="1" smtClean="0">
                <a:solidFill>
                  <a:srgbClr val="002060"/>
                </a:solidFill>
                <a:latin typeface="AcsiomaC" pitchFamily="2" charset="0"/>
              </a:rPr>
              <a:t>как</a:t>
            </a:r>
            <a:r>
              <a:rPr lang="uk-UA" sz="4000" dirty="0" smtClean="0">
                <a:solidFill>
                  <a:srgbClr val="002060"/>
                </a:solidFill>
                <a:latin typeface="AcsiomaC" pitchFamily="2" charset="0"/>
              </a:rPr>
              <a:t> …</a:t>
            </a:r>
            <a:endParaRPr lang="ru-RU" sz="4000" dirty="0">
              <a:solidFill>
                <a:srgbClr val="002060"/>
              </a:solidFill>
              <a:latin typeface="AcsiomaC" pitchFamily="2" charset="0"/>
            </a:endParaRPr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196921" y="6181179"/>
            <a:ext cx="576064" cy="408241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026" name="Picture 2" descr="C:\Documents and Settings\Lidija\Рабочий стол\радость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237" y="2595372"/>
            <a:ext cx="1171575" cy="111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Lidija\Рабочий стол\грусть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0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7332" y="5066754"/>
            <a:ext cx="1000125" cy="111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Lidija\Рабочий стол\грусть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0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5084" y="3821746"/>
            <a:ext cx="1000125" cy="111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Lidia\Desktop\МК раскраска\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0867" y="1103152"/>
            <a:ext cx="4011613" cy="5437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C:\Users\Lidia\Desktop\МК раскраска\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4484" y="1103151"/>
            <a:ext cx="4011613" cy="5437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2971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24000" decel="27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49181E-6 L -1.65156 -0.00415 " pathEditMode="relative" rAng="0" ptsTypes="AA">
                                      <p:cBhvr>
                                        <p:cTn id="6" dur="2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87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27000">
            <a:solidFill>
              <a:srgbClr val="00B05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  <a:effectLst>
                <a:glow rad="228600">
                  <a:srgbClr val="9BBB59">
                    <a:satMod val="175000"/>
                    <a:alpha val="40000"/>
                  </a:srgbClr>
                </a:glow>
              </a:effectLst>
            </a:endParaRPr>
          </a:p>
        </p:txBody>
      </p:sp>
      <p:sp>
        <p:nvSpPr>
          <p:cNvPr id="7" name="7-конечная звезда 6"/>
          <p:cNvSpPr/>
          <p:nvPr/>
        </p:nvSpPr>
        <p:spPr>
          <a:xfrm>
            <a:off x="410889" y="3818060"/>
            <a:ext cx="2952328" cy="1059435"/>
          </a:xfrm>
          <a:prstGeom prst="star7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0070C0"/>
                </a:solidFill>
              </a:rPr>
              <a:t>л</a:t>
            </a:r>
            <a:r>
              <a:rPr lang="ru-RU" sz="4000" b="1" dirty="0" smtClean="0">
                <a:solidFill>
                  <a:srgbClr val="0070C0"/>
                </a:solidFill>
              </a:rPr>
              <a:t>иса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9" name="7-конечная звезда 8"/>
          <p:cNvSpPr/>
          <p:nvPr/>
        </p:nvSpPr>
        <p:spPr>
          <a:xfrm>
            <a:off x="230869" y="2468372"/>
            <a:ext cx="3312368" cy="935952"/>
          </a:xfrm>
          <a:prstGeom prst="star7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err="1" smtClean="0">
                <a:solidFill>
                  <a:srgbClr val="0070C0"/>
                </a:solidFill>
              </a:rPr>
              <a:t>заяц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10" name="7-конечная звезда 9"/>
          <p:cNvSpPr/>
          <p:nvPr/>
        </p:nvSpPr>
        <p:spPr>
          <a:xfrm>
            <a:off x="395536" y="5157192"/>
            <a:ext cx="2952328" cy="933550"/>
          </a:xfrm>
          <a:prstGeom prst="star7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err="1" smtClean="0">
                <a:solidFill>
                  <a:srgbClr val="0070C0"/>
                </a:solidFill>
              </a:rPr>
              <a:t>ёж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1097021" y="1772816"/>
            <a:ext cx="1728192" cy="504056"/>
          </a:xfrm>
          <a:prstGeom prst="homePlat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rgbClr val="FF0000"/>
                </a:solidFill>
                <a:latin typeface="AcsiomaC" pitchFamily="2" charset="0"/>
              </a:rPr>
              <a:t>старт</a:t>
            </a:r>
            <a:endParaRPr lang="ru-RU" sz="3200" dirty="0">
              <a:solidFill>
                <a:srgbClr val="FF0000"/>
              </a:solidFill>
              <a:latin typeface="AcsiomaC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324528" y="188640"/>
            <a:ext cx="4182555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uk-UA" sz="4000" dirty="0" err="1" smtClean="0">
                <a:solidFill>
                  <a:srgbClr val="002060"/>
                </a:solidFill>
                <a:latin typeface="AcsiomaC" pitchFamily="2" charset="0"/>
              </a:rPr>
              <a:t>Хитрый</a:t>
            </a:r>
            <a:r>
              <a:rPr lang="uk-UA" sz="4000" dirty="0" smtClean="0">
                <a:solidFill>
                  <a:srgbClr val="002060"/>
                </a:solidFill>
                <a:latin typeface="AcsiomaC" pitchFamily="2" charset="0"/>
              </a:rPr>
              <a:t>, </a:t>
            </a:r>
            <a:r>
              <a:rPr lang="uk-UA" sz="4000" dirty="0" err="1" smtClean="0">
                <a:solidFill>
                  <a:srgbClr val="002060"/>
                </a:solidFill>
                <a:latin typeface="AcsiomaC" pitchFamily="2" charset="0"/>
              </a:rPr>
              <a:t>как</a:t>
            </a:r>
            <a:r>
              <a:rPr lang="uk-UA" sz="4000" dirty="0" smtClean="0">
                <a:solidFill>
                  <a:srgbClr val="002060"/>
                </a:solidFill>
                <a:latin typeface="AcsiomaC" pitchFamily="2" charset="0"/>
              </a:rPr>
              <a:t> …</a:t>
            </a:r>
            <a:endParaRPr lang="ru-RU" sz="4000" dirty="0">
              <a:solidFill>
                <a:srgbClr val="002060"/>
              </a:solidFill>
              <a:latin typeface="AcsiomaC" pitchFamily="2" charset="0"/>
            </a:endParaRPr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196921" y="6181179"/>
            <a:ext cx="576064" cy="408241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026" name="Picture 2" descr="C:\Documents and Settings\Lidija\Рабочий стол\радость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5882" y="3821744"/>
            <a:ext cx="1171575" cy="111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Lidija\Рабочий стол\грусть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0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7332" y="5066754"/>
            <a:ext cx="1000125" cy="111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Lidija\Рабочий стол\грусть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0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7332" y="2379135"/>
            <a:ext cx="1000125" cy="111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Lidia\Desktop\МК раскраска\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0867" y="1103152"/>
            <a:ext cx="4011613" cy="5437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C:\Users\Lidia\Desktop\МК раскраска\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4484" y="1103151"/>
            <a:ext cx="4011613" cy="5437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Lidia\Desktop\МК раскраска\урок 2\3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4483" y="1099466"/>
            <a:ext cx="4011613" cy="5437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811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24000" decel="27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49181E-6 L -1.65156 -0.00415 " pathEditMode="relative" rAng="0" ptsTypes="AA">
                                      <p:cBhvr>
                                        <p:cTn id="6" dur="2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87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27000">
            <a:solidFill>
              <a:srgbClr val="00B05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  <a:effectLst>
                <a:glow rad="228600">
                  <a:srgbClr val="9BBB59">
                    <a:satMod val="175000"/>
                    <a:alpha val="40000"/>
                  </a:srgbClr>
                </a:glow>
              </a:effectLst>
            </a:endParaRPr>
          </a:p>
        </p:txBody>
      </p:sp>
      <p:sp>
        <p:nvSpPr>
          <p:cNvPr id="7" name="7-конечная звезда 6"/>
          <p:cNvSpPr/>
          <p:nvPr/>
        </p:nvSpPr>
        <p:spPr>
          <a:xfrm>
            <a:off x="230869" y="3818060"/>
            <a:ext cx="3132348" cy="1059435"/>
          </a:xfrm>
          <a:prstGeom prst="star7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</a:rPr>
              <a:t>шмель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9" name="7-конечная звезда 8"/>
          <p:cNvSpPr/>
          <p:nvPr/>
        </p:nvSpPr>
        <p:spPr>
          <a:xfrm>
            <a:off x="230869" y="2468372"/>
            <a:ext cx="3312368" cy="935952"/>
          </a:xfrm>
          <a:prstGeom prst="star7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rgbClr val="0070C0"/>
                </a:solidFill>
              </a:rPr>
              <a:t>коза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10" name="7-конечная звезда 9"/>
          <p:cNvSpPr/>
          <p:nvPr/>
        </p:nvSpPr>
        <p:spPr>
          <a:xfrm>
            <a:off x="395536" y="5157192"/>
            <a:ext cx="2952328" cy="933550"/>
          </a:xfrm>
          <a:prstGeom prst="star7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err="1" smtClean="0">
                <a:solidFill>
                  <a:srgbClr val="0070C0"/>
                </a:solidFill>
              </a:rPr>
              <a:t>волк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1097021" y="1772816"/>
            <a:ext cx="1728192" cy="504056"/>
          </a:xfrm>
          <a:prstGeom prst="homePlat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rgbClr val="FF0000"/>
                </a:solidFill>
                <a:latin typeface="AcsiomaC" pitchFamily="2" charset="0"/>
              </a:rPr>
              <a:t>старт</a:t>
            </a:r>
            <a:endParaRPr lang="ru-RU" sz="3200" dirty="0">
              <a:solidFill>
                <a:srgbClr val="FF0000"/>
              </a:solidFill>
              <a:latin typeface="AcsiomaC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324528" y="188640"/>
            <a:ext cx="498566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uk-UA" sz="4000" dirty="0" err="1" smtClean="0">
                <a:solidFill>
                  <a:srgbClr val="002060"/>
                </a:solidFill>
                <a:latin typeface="AcsiomaC" pitchFamily="2" charset="0"/>
              </a:rPr>
              <a:t>Мохнатый</a:t>
            </a:r>
            <a:r>
              <a:rPr lang="uk-UA" sz="4000" dirty="0" smtClean="0">
                <a:solidFill>
                  <a:srgbClr val="002060"/>
                </a:solidFill>
                <a:latin typeface="AcsiomaC" pitchFamily="2" charset="0"/>
              </a:rPr>
              <a:t>, </a:t>
            </a:r>
            <a:r>
              <a:rPr lang="uk-UA" sz="4000" dirty="0" err="1" smtClean="0">
                <a:solidFill>
                  <a:srgbClr val="002060"/>
                </a:solidFill>
                <a:latin typeface="AcsiomaC" pitchFamily="2" charset="0"/>
              </a:rPr>
              <a:t>как</a:t>
            </a:r>
            <a:r>
              <a:rPr lang="uk-UA" sz="4000" dirty="0" smtClean="0">
                <a:solidFill>
                  <a:srgbClr val="002060"/>
                </a:solidFill>
                <a:latin typeface="AcsiomaC" pitchFamily="2" charset="0"/>
              </a:rPr>
              <a:t> …</a:t>
            </a:r>
            <a:endParaRPr lang="ru-RU" sz="4000" dirty="0">
              <a:solidFill>
                <a:srgbClr val="002060"/>
              </a:solidFill>
              <a:latin typeface="AcsiomaC" pitchFamily="2" charset="0"/>
            </a:endParaRPr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196921" y="6181179"/>
            <a:ext cx="576064" cy="408241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026" name="Picture 2" descr="C:\Documents and Settings\Lidija\Рабочий стол\радость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5882" y="3821744"/>
            <a:ext cx="1171575" cy="111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Lidija\Рабочий стол\грусть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0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7332" y="5066754"/>
            <a:ext cx="1000125" cy="111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Lidija\Рабочий стол\грусть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0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7332" y="2379135"/>
            <a:ext cx="1000125" cy="111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Lidia\Desktop\МК раскраска\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0867" y="1103152"/>
            <a:ext cx="4011613" cy="5437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C:\Users\Lidia\Desktop\МК раскраска\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4484" y="1103151"/>
            <a:ext cx="4011613" cy="5437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Lidia\Desktop\МК раскраска\урок 2\3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4483" y="1099466"/>
            <a:ext cx="4011613" cy="5437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Lidia\Desktop\МК раскраска\урок 2\4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0867" y="1103152"/>
            <a:ext cx="4011613" cy="5437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1316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24000" decel="27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49181E-6 L -1.65156 -0.00415 " pathEditMode="relative" rAng="0" ptsTypes="AA">
                                      <p:cBhvr>
                                        <p:cTn id="6" dur="2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87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27000">
            <a:solidFill>
              <a:srgbClr val="00B05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  <a:effectLst>
                <a:glow rad="228600">
                  <a:srgbClr val="9BBB59">
                    <a:satMod val="175000"/>
                    <a:alpha val="40000"/>
                  </a:srgbClr>
                </a:glow>
              </a:effectLst>
            </a:endParaRPr>
          </a:p>
        </p:txBody>
      </p:sp>
      <p:sp>
        <p:nvSpPr>
          <p:cNvPr id="7" name="7-конечная звезда 6"/>
          <p:cNvSpPr/>
          <p:nvPr/>
        </p:nvSpPr>
        <p:spPr>
          <a:xfrm>
            <a:off x="230869" y="5035185"/>
            <a:ext cx="3132348" cy="1059435"/>
          </a:xfrm>
          <a:prstGeom prst="star7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</a:rPr>
              <a:t>волк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9" name="7-конечная звезда 8"/>
          <p:cNvSpPr/>
          <p:nvPr/>
        </p:nvSpPr>
        <p:spPr>
          <a:xfrm>
            <a:off x="230869" y="2468372"/>
            <a:ext cx="3312368" cy="935952"/>
          </a:xfrm>
          <a:prstGeom prst="star7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rgbClr val="0070C0"/>
                </a:solidFill>
              </a:rPr>
              <a:t>лис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10" name="7-конечная звезда 9"/>
          <p:cNvSpPr/>
          <p:nvPr/>
        </p:nvSpPr>
        <p:spPr>
          <a:xfrm>
            <a:off x="230869" y="3818058"/>
            <a:ext cx="2952328" cy="933550"/>
          </a:xfrm>
          <a:prstGeom prst="star7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rgbClr val="0070C0"/>
                </a:solidFill>
              </a:rPr>
              <a:t>осёл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1097021" y="1772816"/>
            <a:ext cx="1728192" cy="504056"/>
          </a:xfrm>
          <a:prstGeom prst="homePlat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rgbClr val="FF0000"/>
                </a:solidFill>
                <a:latin typeface="AcsiomaC" pitchFamily="2" charset="0"/>
              </a:rPr>
              <a:t>старт</a:t>
            </a:r>
            <a:endParaRPr lang="ru-RU" sz="3200" dirty="0">
              <a:solidFill>
                <a:srgbClr val="FF0000"/>
              </a:solidFill>
              <a:latin typeface="AcsiomaC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324528" y="188640"/>
            <a:ext cx="493757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uk-UA" sz="4000" dirty="0" err="1" smtClean="0">
                <a:solidFill>
                  <a:srgbClr val="002060"/>
                </a:solidFill>
                <a:latin typeface="AcsiomaC" pitchFamily="2" charset="0"/>
              </a:rPr>
              <a:t>Голодный</a:t>
            </a:r>
            <a:r>
              <a:rPr lang="uk-UA" sz="4000" dirty="0" smtClean="0">
                <a:solidFill>
                  <a:srgbClr val="002060"/>
                </a:solidFill>
                <a:latin typeface="AcsiomaC" pitchFamily="2" charset="0"/>
              </a:rPr>
              <a:t>, </a:t>
            </a:r>
            <a:r>
              <a:rPr lang="uk-UA" sz="4000" dirty="0" err="1" smtClean="0">
                <a:solidFill>
                  <a:srgbClr val="002060"/>
                </a:solidFill>
                <a:latin typeface="AcsiomaC" pitchFamily="2" charset="0"/>
              </a:rPr>
              <a:t>как</a:t>
            </a:r>
            <a:r>
              <a:rPr lang="uk-UA" sz="4000" dirty="0" smtClean="0">
                <a:solidFill>
                  <a:srgbClr val="002060"/>
                </a:solidFill>
                <a:latin typeface="AcsiomaC" pitchFamily="2" charset="0"/>
              </a:rPr>
              <a:t> …</a:t>
            </a:r>
            <a:endParaRPr lang="ru-RU" sz="4000" dirty="0">
              <a:solidFill>
                <a:srgbClr val="002060"/>
              </a:solidFill>
              <a:latin typeface="AcsiomaC" pitchFamily="2" charset="0"/>
            </a:endParaRPr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196921" y="6181179"/>
            <a:ext cx="576064" cy="408241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027" name="Picture 3" descr="C:\Documents and Settings\Lidija\Рабочий стол\грусть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80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236" y="3764607"/>
            <a:ext cx="1000125" cy="111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Lidija\Рабочий стол\грусть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80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7332" y="2379135"/>
            <a:ext cx="1000125" cy="111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Lidia\Desktop\МК раскраска\урок 2\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48112"/>
            <a:ext cx="4011613" cy="5437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Lidia\Desktop\МК раскраска\урок 2\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48111"/>
            <a:ext cx="4011613" cy="5437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Documents and Settings\Lidija\Рабочий стол\радость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5882" y="5066754"/>
            <a:ext cx="1171575" cy="111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6412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24000" decel="27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49181E-6 L -1.65156 -0.00415 " pathEditMode="relative" rAng="0" ptsTypes="AA">
                                      <p:cBhvr>
                                        <p:cTn id="6" dur="2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87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27000">
            <a:solidFill>
              <a:srgbClr val="00B05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  <a:effectLst>
                <a:glow rad="228600">
                  <a:srgbClr val="9BBB59">
                    <a:satMod val="175000"/>
                    <a:alpha val="40000"/>
                  </a:srgbClr>
                </a:glow>
              </a:effectLst>
            </a:endParaRPr>
          </a:p>
        </p:txBody>
      </p:sp>
      <p:sp>
        <p:nvSpPr>
          <p:cNvPr id="7" name="7-конечная звезда 6"/>
          <p:cNvSpPr/>
          <p:nvPr/>
        </p:nvSpPr>
        <p:spPr>
          <a:xfrm>
            <a:off x="230869" y="5035185"/>
            <a:ext cx="3132348" cy="1059435"/>
          </a:xfrm>
          <a:prstGeom prst="star7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</a:rPr>
              <a:t>лёд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9" name="7-конечная звезда 8"/>
          <p:cNvSpPr/>
          <p:nvPr/>
        </p:nvSpPr>
        <p:spPr>
          <a:xfrm>
            <a:off x="230869" y="2468372"/>
            <a:ext cx="3312368" cy="935952"/>
          </a:xfrm>
          <a:prstGeom prst="star7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err="1" smtClean="0">
                <a:solidFill>
                  <a:srgbClr val="0070C0"/>
                </a:solidFill>
              </a:rPr>
              <a:t>снег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10" name="7-конечная звезда 9"/>
          <p:cNvSpPr/>
          <p:nvPr/>
        </p:nvSpPr>
        <p:spPr>
          <a:xfrm>
            <a:off x="230869" y="3818058"/>
            <a:ext cx="2952328" cy="933550"/>
          </a:xfrm>
          <a:prstGeom prst="star7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rgbClr val="0070C0"/>
                </a:solidFill>
              </a:rPr>
              <a:t>гора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1097021" y="1772816"/>
            <a:ext cx="1728192" cy="504056"/>
          </a:xfrm>
          <a:prstGeom prst="homePlat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rgbClr val="FF0000"/>
                </a:solidFill>
                <a:latin typeface="AcsiomaC" pitchFamily="2" charset="0"/>
              </a:rPr>
              <a:t>старт</a:t>
            </a:r>
            <a:endParaRPr lang="ru-RU" sz="3200" dirty="0">
              <a:solidFill>
                <a:srgbClr val="FF0000"/>
              </a:solidFill>
              <a:latin typeface="AcsiomaC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324528" y="188640"/>
            <a:ext cx="5033750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uk-UA" sz="4000" dirty="0" err="1">
                <a:solidFill>
                  <a:srgbClr val="002060"/>
                </a:solidFill>
                <a:latin typeface="AcsiomaC" pitchFamily="2" charset="0"/>
              </a:rPr>
              <a:t>Х</a:t>
            </a:r>
            <a:r>
              <a:rPr lang="uk-UA" sz="4000" dirty="0" err="1" smtClean="0">
                <a:solidFill>
                  <a:srgbClr val="002060"/>
                </a:solidFill>
                <a:latin typeface="AcsiomaC" pitchFamily="2" charset="0"/>
              </a:rPr>
              <a:t>олодный</a:t>
            </a:r>
            <a:r>
              <a:rPr lang="uk-UA" sz="4000" dirty="0" smtClean="0">
                <a:solidFill>
                  <a:srgbClr val="002060"/>
                </a:solidFill>
                <a:latin typeface="AcsiomaC" pitchFamily="2" charset="0"/>
              </a:rPr>
              <a:t>, </a:t>
            </a:r>
            <a:r>
              <a:rPr lang="uk-UA" sz="4000" dirty="0" err="1" smtClean="0">
                <a:solidFill>
                  <a:srgbClr val="002060"/>
                </a:solidFill>
                <a:latin typeface="AcsiomaC" pitchFamily="2" charset="0"/>
              </a:rPr>
              <a:t>как</a:t>
            </a:r>
            <a:r>
              <a:rPr lang="uk-UA" sz="4000" dirty="0" smtClean="0">
                <a:solidFill>
                  <a:srgbClr val="002060"/>
                </a:solidFill>
                <a:latin typeface="AcsiomaC" pitchFamily="2" charset="0"/>
              </a:rPr>
              <a:t> …</a:t>
            </a:r>
            <a:endParaRPr lang="ru-RU" sz="4000" dirty="0">
              <a:solidFill>
                <a:srgbClr val="002060"/>
              </a:solidFill>
              <a:latin typeface="AcsiomaC" pitchFamily="2" charset="0"/>
            </a:endParaRPr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196921" y="6181179"/>
            <a:ext cx="576064" cy="408241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026" name="Picture 2" descr="C:\Documents and Settings\Lidija\Рабочий стол\радость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5882" y="5066754"/>
            <a:ext cx="1171575" cy="111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Lidija\Рабочий стол\грусть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0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236" y="3764607"/>
            <a:ext cx="1000125" cy="111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Lidija\Рабочий стол\грусть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0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7332" y="2379135"/>
            <a:ext cx="1000125" cy="111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Lidia\Desktop\МК раскраска\урок 2\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51192"/>
            <a:ext cx="4011613" cy="5437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Lidia\Desktop\МК раскраска\урок 2\6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51192"/>
            <a:ext cx="4011613" cy="5437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532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24000" decel="27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49181E-6 L -1.65156 -0.00415 " pathEditMode="relative" rAng="0" ptsTypes="AA">
                                      <p:cBhvr>
                                        <p:cTn id="6" dur="2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87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27000">
            <a:solidFill>
              <a:srgbClr val="00B05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  <a:effectLst>
                <a:glow rad="228600">
                  <a:srgbClr val="9BBB59">
                    <a:satMod val="175000"/>
                    <a:alpha val="40000"/>
                  </a:srgbClr>
                </a:glow>
              </a:effectLst>
            </a:endParaRPr>
          </a:p>
        </p:txBody>
      </p:sp>
      <p:sp>
        <p:nvSpPr>
          <p:cNvPr id="7" name="7-конечная звезда 6"/>
          <p:cNvSpPr/>
          <p:nvPr/>
        </p:nvSpPr>
        <p:spPr>
          <a:xfrm>
            <a:off x="196921" y="2597344"/>
            <a:ext cx="3132348" cy="1059435"/>
          </a:xfrm>
          <a:prstGeom prst="star7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</a:rPr>
              <a:t>ветер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9" name="7-конечная звезда 8"/>
          <p:cNvSpPr/>
          <p:nvPr/>
        </p:nvSpPr>
        <p:spPr>
          <a:xfrm>
            <a:off x="0" y="5066754"/>
            <a:ext cx="3312368" cy="935952"/>
          </a:xfrm>
          <a:prstGeom prst="star7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rgbClr val="0070C0"/>
                </a:solidFill>
              </a:rPr>
              <a:t>туча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10" name="7-конечная звезда 9"/>
          <p:cNvSpPr/>
          <p:nvPr/>
        </p:nvSpPr>
        <p:spPr>
          <a:xfrm>
            <a:off x="230869" y="3818058"/>
            <a:ext cx="3054998" cy="933550"/>
          </a:xfrm>
          <a:prstGeom prst="star7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rgbClr val="0070C0"/>
                </a:solidFill>
              </a:rPr>
              <a:t>луна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1097021" y="1772816"/>
            <a:ext cx="1728192" cy="504056"/>
          </a:xfrm>
          <a:prstGeom prst="homePlat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rgbClr val="FF0000"/>
                </a:solidFill>
                <a:latin typeface="AcsiomaC" pitchFamily="2" charset="0"/>
              </a:rPr>
              <a:t>старт</a:t>
            </a:r>
            <a:endParaRPr lang="ru-RU" sz="3200" dirty="0">
              <a:solidFill>
                <a:srgbClr val="FF0000"/>
              </a:solidFill>
              <a:latin typeface="AcsiomaC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324528" y="188640"/>
            <a:ext cx="5256567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uk-UA" sz="4000" dirty="0" err="1" smtClean="0">
                <a:solidFill>
                  <a:srgbClr val="002060"/>
                </a:solidFill>
                <a:latin typeface="AcsiomaC" pitchFamily="2" charset="0"/>
              </a:rPr>
              <a:t>Свободный</a:t>
            </a:r>
            <a:r>
              <a:rPr lang="uk-UA" sz="4000" dirty="0" smtClean="0">
                <a:solidFill>
                  <a:srgbClr val="002060"/>
                </a:solidFill>
                <a:latin typeface="AcsiomaC" pitchFamily="2" charset="0"/>
              </a:rPr>
              <a:t>, </a:t>
            </a:r>
            <a:r>
              <a:rPr lang="uk-UA" sz="4000" dirty="0" err="1" smtClean="0">
                <a:solidFill>
                  <a:srgbClr val="002060"/>
                </a:solidFill>
                <a:latin typeface="AcsiomaC" pitchFamily="2" charset="0"/>
              </a:rPr>
              <a:t>как</a:t>
            </a:r>
            <a:r>
              <a:rPr lang="uk-UA" sz="4000" dirty="0" smtClean="0">
                <a:solidFill>
                  <a:srgbClr val="002060"/>
                </a:solidFill>
                <a:latin typeface="AcsiomaC" pitchFamily="2" charset="0"/>
              </a:rPr>
              <a:t> …</a:t>
            </a:r>
            <a:endParaRPr lang="ru-RU" sz="4000" dirty="0">
              <a:solidFill>
                <a:srgbClr val="002060"/>
              </a:solidFill>
              <a:latin typeface="AcsiomaC" pitchFamily="2" charset="0"/>
            </a:endParaRPr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196921" y="6181179"/>
            <a:ext cx="576064" cy="408241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026" name="Picture 2" descr="C:\Documents and Settings\Lidija\Рабочий стол\радость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368" y="2674520"/>
            <a:ext cx="1171575" cy="111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Lidija\Рабочий стол\грусть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0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3818" y="3795136"/>
            <a:ext cx="1000125" cy="111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Lidija\Рабочий стол\грусть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0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3818" y="4939217"/>
            <a:ext cx="1000125" cy="111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Lidia\Desktop\МК раскраска\урок 2\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51192"/>
            <a:ext cx="4011613" cy="5437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Lidia\Desktop\МК раскраска\урок 2\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53516"/>
            <a:ext cx="4011613" cy="5437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057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path" presetSubtype="0" accel="24000" decel="27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49181E-6 L -1.65156 -0.00415 " pathEditMode="relative" rAng="0" ptsTypes="AA">
                                      <p:cBhvr>
                                        <p:cTn id="12" dur="2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87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27000">
            <a:solidFill>
              <a:srgbClr val="00B05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50"/>
              </a:solidFill>
              <a:effectLst>
                <a:glow rad="228600">
                  <a:srgbClr val="9BBB59">
                    <a:satMod val="175000"/>
                    <a:alpha val="40000"/>
                  </a:srgbClr>
                </a:glow>
              </a:effectLst>
            </a:endParaRPr>
          </a:p>
        </p:txBody>
      </p:sp>
      <p:sp>
        <p:nvSpPr>
          <p:cNvPr id="7" name="7-конечная звезда 6"/>
          <p:cNvSpPr/>
          <p:nvPr/>
        </p:nvSpPr>
        <p:spPr>
          <a:xfrm>
            <a:off x="196921" y="2597344"/>
            <a:ext cx="3132348" cy="1059435"/>
          </a:xfrm>
          <a:prstGeom prst="star7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</a:rPr>
              <a:t>заяц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9" name="7-конечная звезда 8"/>
          <p:cNvSpPr/>
          <p:nvPr/>
        </p:nvSpPr>
        <p:spPr>
          <a:xfrm>
            <a:off x="0" y="5066754"/>
            <a:ext cx="3312368" cy="935952"/>
          </a:xfrm>
          <a:prstGeom prst="star7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err="1" smtClean="0">
                <a:solidFill>
                  <a:srgbClr val="0070C0"/>
                </a:solidFill>
              </a:rPr>
              <a:t>волк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10" name="7-конечная звезда 9"/>
          <p:cNvSpPr/>
          <p:nvPr/>
        </p:nvSpPr>
        <p:spPr>
          <a:xfrm>
            <a:off x="230869" y="3818058"/>
            <a:ext cx="3054998" cy="933550"/>
          </a:xfrm>
          <a:prstGeom prst="star7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dirty="0" smtClean="0">
                <a:solidFill>
                  <a:srgbClr val="0070C0"/>
                </a:solidFill>
              </a:rPr>
              <a:t>лиса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1097021" y="1772816"/>
            <a:ext cx="1728192" cy="504056"/>
          </a:xfrm>
          <a:prstGeom prst="homePlat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dirty="0" smtClean="0">
                <a:solidFill>
                  <a:srgbClr val="FF0000"/>
                </a:solidFill>
                <a:latin typeface="AcsiomaC" pitchFamily="2" charset="0"/>
              </a:rPr>
              <a:t>старт</a:t>
            </a:r>
            <a:endParaRPr lang="ru-RU" sz="3200" dirty="0">
              <a:solidFill>
                <a:srgbClr val="FF0000"/>
              </a:solidFill>
              <a:latin typeface="AcsiomaC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324528" y="188640"/>
            <a:ext cx="4867038" cy="70788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uk-UA" sz="4000" dirty="0" err="1" smtClean="0">
                <a:solidFill>
                  <a:srgbClr val="002060"/>
                </a:solidFill>
                <a:latin typeface="AcsiomaC" pitchFamily="2" charset="0"/>
              </a:rPr>
              <a:t>Пугливый</a:t>
            </a:r>
            <a:r>
              <a:rPr lang="uk-UA" sz="4000" dirty="0" smtClean="0">
                <a:solidFill>
                  <a:srgbClr val="002060"/>
                </a:solidFill>
                <a:latin typeface="AcsiomaC" pitchFamily="2" charset="0"/>
              </a:rPr>
              <a:t>, </a:t>
            </a:r>
            <a:r>
              <a:rPr lang="uk-UA" sz="4000" dirty="0" err="1" smtClean="0">
                <a:solidFill>
                  <a:srgbClr val="002060"/>
                </a:solidFill>
                <a:latin typeface="AcsiomaC" pitchFamily="2" charset="0"/>
              </a:rPr>
              <a:t>как</a:t>
            </a:r>
            <a:r>
              <a:rPr lang="uk-UA" sz="4000" dirty="0" smtClean="0">
                <a:solidFill>
                  <a:srgbClr val="002060"/>
                </a:solidFill>
                <a:latin typeface="AcsiomaC" pitchFamily="2" charset="0"/>
              </a:rPr>
              <a:t> …</a:t>
            </a:r>
            <a:endParaRPr lang="ru-RU" sz="4000" dirty="0">
              <a:solidFill>
                <a:srgbClr val="002060"/>
              </a:solidFill>
              <a:latin typeface="AcsiomaC" pitchFamily="2" charset="0"/>
            </a:endParaRPr>
          </a:p>
        </p:txBody>
      </p:sp>
      <p:sp>
        <p:nvSpPr>
          <p:cNvPr id="19" name="Управляющая кнопка: далее 18">
            <a:hlinkClick r:id="" action="ppaction://hlinkshowjump?jump=nextslide" highlightClick="1"/>
          </p:cNvPr>
          <p:cNvSpPr/>
          <p:nvPr/>
        </p:nvSpPr>
        <p:spPr>
          <a:xfrm>
            <a:off x="196921" y="6181179"/>
            <a:ext cx="576064" cy="408241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026" name="Picture 2" descr="C:\Documents and Settings\Lidija\Рабочий стол\радость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368" y="2674520"/>
            <a:ext cx="1171575" cy="111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Lidija\Рабочий стол\грусть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0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3818" y="3795136"/>
            <a:ext cx="1000125" cy="111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Lidija\Рабочий стол\грусть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809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3818" y="4939217"/>
            <a:ext cx="1000125" cy="111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Lidia\Desktop\МК раскраска\урок 2\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51192"/>
            <a:ext cx="4011613" cy="5437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Lidia\Desktop\МК раскраска\урок 2\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53516"/>
            <a:ext cx="4011613" cy="5437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Lidia\Desktop\МК раскраска\урок 2\8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3" y="953516"/>
            <a:ext cx="4011613" cy="5437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9943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path" presetSubtype="0" accel="24000" decel="27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3.49181E-6 L -1.65156 -0.00415 " pathEditMode="relative" rAng="0" ptsTypes="AA">
                                      <p:cBhvr>
                                        <p:cTn id="12" dur="2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587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212</Words>
  <Application>Microsoft Office PowerPoint</Application>
  <PresentationFormat>Экран (4:3)</PresentationFormat>
  <Paragraphs>78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Lidia</dc:creator>
  <cp:lastModifiedBy>Lidia</cp:lastModifiedBy>
  <cp:revision>41</cp:revision>
  <dcterms:modified xsi:type="dcterms:W3CDTF">2014-07-24T13:56:36Z</dcterms:modified>
</cp:coreProperties>
</file>