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8" r:id="rId4"/>
    <p:sldId id="258" r:id="rId5"/>
    <p:sldId id="259" r:id="rId6"/>
    <p:sldId id="260" r:id="rId7"/>
    <p:sldId id="261" r:id="rId8"/>
    <p:sldId id="271" r:id="rId9"/>
    <p:sldId id="272" r:id="rId10"/>
    <p:sldId id="268" r:id="rId11"/>
    <p:sldId id="292" r:id="rId12"/>
    <p:sldId id="290" r:id="rId13"/>
    <p:sldId id="291" r:id="rId14"/>
    <p:sldId id="275" r:id="rId15"/>
    <p:sldId id="276" r:id="rId16"/>
    <p:sldId id="281" r:id="rId17"/>
    <p:sldId id="284" r:id="rId18"/>
    <p:sldId id="287" r:id="rId19"/>
    <p:sldId id="28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foto-mir.biz/2011/6_sent/751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pda.privet.ru/blog/40565113?page=2" TargetMode="External"/><Relationship Id="rId3" Type="http://schemas.openxmlformats.org/officeDocument/2006/relationships/hyperlink" Target="http://pharm-market.ru/catalog/annotaciya/ugolj-aktivirovannij-250mg-n10-tabletki.aspx" TargetMode="External"/><Relationship Id="rId7" Type="http://schemas.openxmlformats.org/officeDocument/2006/relationships/hyperlink" Target="http://redfox.at.ua/news/2009-03-28-807" TargetMode="External"/><Relationship Id="rId12" Type="http://schemas.openxmlformats.org/officeDocument/2006/relationships/hyperlink" Target="http://kollektzioner.wordpress.com/2012/07/10/%D0%BF%D1%8F%D1%82%D1%8C-%D0%B6%D0%B5%D0%BD%D1%81%D0%BA%D0%B8%D1%85-%D0%BE%D1%88%D0%B8%D0%B1%D0%BE%D0%BA-%D0%BA%D0%BE%D1%82%D0%BE%D1%80%D1%8B%D0%B5-%D0%BC%D0%BE%D0%B3%D1%83%D1%82-%D1%80%D0%B0%D0%B7/" TargetMode="External"/><Relationship Id="rId2" Type="http://schemas.openxmlformats.org/officeDocument/2006/relationships/hyperlink" Target="http://www.diary.ru/~gnunixon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pda.spbgu.ru/t38467-50.html" TargetMode="External"/><Relationship Id="rId11" Type="http://schemas.openxmlformats.org/officeDocument/2006/relationships/hyperlink" Target="http://down-house.ru/blog/news/28163.html" TargetMode="External"/><Relationship Id="rId5" Type="http://schemas.openxmlformats.org/officeDocument/2006/relationships/hyperlink" Target="http://m.loveradio.ru/new/22690.htm" TargetMode="External"/><Relationship Id="rId10" Type="http://schemas.openxmlformats.org/officeDocument/2006/relationships/hyperlink" Target="http://wemontreal.com/10/star-birth" TargetMode="External"/><Relationship Id="rId4" Type="http://schemas.openxmlformats.org/officeDocument/2006/relationships/hyperlink" Target="http://www.shaonline.ru/forum/viewtopic.php?f=39&amp;t=48313&amp;view=print" TargetMode="External"/><Relationship Id="rId9" Type="http://schemas.openxmlformats.org/officeDocument/2006/relationships/hyperlink" Target="http://yablor.ru/blogs/vishe-radugi/301521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rotivogas.ru/gal/big/13/6333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darudar.org/var/files/img/88/ef/88ef82d708d7b13cfddd41b76d07069a_600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571480"/>
            <a:ext cx="8062912" cy="428628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>В мире чудес</a:t>
            </a:r>
            <a:br>
              <a:rPr lang="ru-RU" sz="8800" dirty="0" smtClean="0"/>
            </a:br>
            <a:r>
              <a:rPr lang="ru-RU" sz="4800" dirty="0" err="1" smtClean="0"/>
              <a:t>Найдина</a:t>
            </a:r>
            <a:r>
              <a:rPr lang="ru-RU" sz="4800" dirty="0" smtClean="0"/>
              <a:t> Н.В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33575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Сначала вода, потом кислота, иначе будет большая беда.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home\Desktop\9ab1e254fee9285f9630c75ec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14488"/>
            <a:ext cx="7358488" cy="3590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ome\Desktop\70829735_1297976053_49a91a927a4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97553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ome\Desktop\0d0a3919bdc697fbc9a929b22e728b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0"/>
            <a:ext cx="7581900" cy="76778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home\Desktop\0a0dd4d35b50a2e71b8da1b321fcd6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0"/>
            <a:ext cx="7441059" cy="6929486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\Desktop\GemMSF_FNL_jan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31" y="0"/>
            <a:ext cx="9051669" cy="70009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ome\Desktop\21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08" y="0"/>
            <a:ext cx="91531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8" name="Picture 12" descr="Картинка 4 из 20295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000108"/>
            <a:ext cx="5076825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4518828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376084"/>
          </a:xfrm>
        </p:spPr>
        <p:txBody>
          <a:bodyPr>
            <a:normAutofit/>
          </a:bodyPr>
          <a:lstStyle/>
          <a:p>
            <a:r>
              <a:rPr lang="ru-RU" sz="2800" dirty="0" smtClean="0">
                <a:hlinkClick r:id="rId2"/>
              </a:rPr>
              <a:t>Интернет-ресурсы:</a:t>
            </a:r>
            <a:br>
              <a:rPr lang="ru-RU" sz="2800" dirty="0" smtClean="0">
                <a:hlinkClick r:id="rId2"/>
              </a:rPr>
            </a:br>
            <a:r>
              <a:rPr lang="en-US" sz="2800" dirty="0" smtClean="0">
                <a:hlinkClick r:id="rId2"/>
              </a:rPr>
              <a:t>http</a:t>
            </a:r>
            <a:r>
              <a:rPr lang="en-US" sz="2800" dirty="0" smtClean="0">
                <a:hlinkClick r:id="rId2"/>
              </a:rPr>
              <a:t>://www.diary.ru/~</a:t>
            </a:r>
            <a:r>
              <a:rPr lang="en-US" sz="2800" dirty="0" smtClean="0">
                <a:hlinkClick r:id="rId2"/>
              </a:rPr>
              <a:t>gnunixon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3"/>
              </a:rPr>
              <a:t> http://pharm-market.ru/catalog</a:t>
            </a:r>
            <a:r>
              <a:rPr lang="en-US" sz="2800" dirty="0" smtClean="0">
                <a:hlinkClick r:id="rId3"/>
              </a:rPr>
              <a:t>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4"/>
              </a:rPr>
              <a:t> http://www.shaonline.ru/forum</a:t>
            </a:r>
            <a:r>
              <a:rPr lang="en-US" sz="2800" dirty="0" smtClean="0">
                <a:hlinkClick r:id="rId4"/>
              </a:rPr>
              <a:t>/…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5"/>
              </a:rPr>
              <a:t>http://m.loveradio.ru/new/2269…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6"/>
              </a:rPr>
              <a:t> http://pda.spbgu.ru/t38467-50</a:t>
            </a:r>
            <a:r>
              <a:rPr lang="en-US" sz="2800" dirty="0" smtClean="0">
                <a:hlinkClick r:id="rId6"/>
              </a:rPr>
              <a:t>.…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 </a:t>
            </a:r>
            <a:r>
              <a:rPr lang="en-US" sz="2800" dirty="0" smtClean="0">
                <a:hlinkClick r:id="rId7"/>
              </a:rPr>
              <a:t> http://redfox.at.ua/news/2009-</a:t>
            </a:r>
            <a:r>
              <a:rPr lang="en-US" sz="2800" dirty="0" smtClean="0">
                <a:hlinkClick r:id="rId7"/>
              </a:rPr>
              <a:t>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8"/>
              </a:rPr>
              <a:t> http://pda.privet.ru/blog/4056</a:t>
            </a:r>
            <a:r>
              <a:rPr lang="en-US" sz="2800" dirty="0" smtClean="0">
                <a:hlinkClick r:id="rId8"/>
              </a:rPr>
              <a:t>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9"/>
              </a:rPr>
              <a:t> http://yablor.ru/blogs/vishe-r</a:t>
            </a:r>
            <a:r>
              <a:rPr lang="en-US" sz="2800" dirty="0" smtClean="0">
                <a:hlinkClick r:id="rId9"/>
              </a:rPr>
              <a:t>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10"/>
              </a:rPr>
              <a:t> http://wemontreal.com/10/star-…</a:t>
            </a:r>
            <a:r>
              <a:rPr lang="en-US" sz="28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11"/>
              </a:rPr>
              <a:t>http://down-house.ru/blog/news</a:t>
            </a:r>
            <a:r>
              <a:rPr lang="en-US" sz="2800" dirty="0" smtClean="0">
                <a:hlinkClick r:id="rId11"/>
              </a:rPr>
              <a:t>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>
                <a:hlinkClick r:id="rId12"/>
              </a:rPr>
              <a:t>http://kollektzioner.wordpress…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6072"/>
          </a:xfrm>
        </p:spPr>
        <p:txBody>
          <a:bodyPr/>
          <a:lstStyle/>
          <a:p>
            <a:r>
              <a:rPr lang="ru-RU" dirty="0" smtClean="0"/>
              <a:t>Сверхъестественное, непостижимое событие, нарушающее общеизвестные законы природы. </a:t>
            </a:r>
          </a:p>
          <a:p>
            <a:endParaRPr lang="ru-RU" dirty="0" smtClean="0"/>
          </a:p>
          <a:p>
            <a:r>
              <a:rPr lang="ru-RU" dirty="0" smtClean="0"/>
              <a:t> Нечто удивительное, уникальное, необъяснимое. То, чего не могло случиться ни в коем случае, но, тем не менее, это произошло.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Чудо</a:t>
            </a:r>
            <a:r>
              <a:rPr lang="ru-RU" dirty="0" smtClean="0"/>
              <a:t> нельзя объяснить с рациональной точки зрения, происходят чудеса редко и не со всеми, но, тем не менее, человек постоянно на него надеется.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Волшебные напитки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Молоко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Клубничный сироп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Малиновый сироп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Минеральная вода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4304514"/>
          </a:xfrm>
        </p:spPr>
        <p:txBody>
          <a:bodyPr/>
          <a:lstStyle/>
          <a:p>
            <a:pPr algn="ctr"/>
            <a:r>
              <a:rPr lang="ru-RU" dirty="0" smtClean="0"/>
              <a:t>Волшебные чернила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59718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00B050"/>
                </a:solidFill>
              </a:rPr>
              <a:t>Химия</a:t>
            </a:r>
            <a:r>
              <a:rPr lang="ru-RU" sz="3600" dirty="0" smtClean="0">
                <a:solidFill>
                  <a:srgbClr val="00B050"/>
                </a:solidFill>
              </a:rPr>
              <a:t> </a:t>
            </a:r>
            <a:r>
              <a:rPr lang="ru-RU" sz="3600" dirty="0" smtClean="0"/>
              <a:t> - </a:t>
            </a:r>
          </a:p>
          <a:p>
            <a:pPr algn="ctr">
              <a:buNone/>
            </a:pPr>
            <a:r>
              <a:rPr lang="ru-RU" sz="3600" dirty="0" smtClean="0"/>
              <a:t>наука, которая изучает вещества, их свойства и превращения.  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67494"/>
            <a:ext cx="4400552" cy="5161770"/>
          </a:xfrm>
        </p:spPr>
        <p:txBody>
          <a:bodyPr>
            <a:normAutofit/>
          </a:bodyPr>
          <a:lstStyle/>
          <a:p>
            <a:r>
              <a:rPr lang="ru-RU" dirty="0" err="1" smtClean="0"/>
              <a:t>Фаддей</a:t>
            </a:r>
            <a:r>
              <a:rPr lang="ru-RU" dirty="0" smtClean="0"/>
              <a:t> Зелинский – создатель противогаза</a:t>
            </a:r>
            <a:endParaRPr lang="ru-RU" dirty="0"/>
          </a:p>
        </p:txBody>
      </p:sp>
      <p:pic>
        <p:nvPicPr>
          <p:cNvPr id="4" name="Picture 2" descr="Картинка 4 из 1770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369124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2 из 274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857232"/>
            <a:ext cx="2857500" cy="3810000"/>
          </a:xfrm>
          <a:prstGeom prst="rect">
            <a:avLst/>
          </a:prstGeom>
          <a:noFill/>
        </p:spPr>
      </p:pic>
      <p:pic>
        <p:nvPicPr>
          <p:cNvPr id="1028" name="Picture 4" descr="http://im4-tub-ru.yandex.net/i?id=9266921-09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876"/>
            <a:ext cx="3687123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6260-01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4129108" cy="412910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291</TotalTime>
  <Words>118</Words>
  <Application>Microsoft Office PowerPoint</Application>
  <PresentationFormat>Экран (4:3)</PresentationFormat>
  <Paragraphs>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Яркая</vt:lpstr>
      <vt:lpstr>В мире чудес Найдина Н.В</vt:lpstr>
      <vt:lpstr>Слайд 2</vt:lpstr>
      <vt:lpstr>Слайд 3</vt:lpstr>
      <vt:lpstr>Волшебные напитки</vt:lpstr>
      <vt:lpstr>Волшебные чернила</vt:lpstr>
      <vt:lpstr>Слайд 6</vt:lpstr>
      <vt:lpstr>Фаддей Зелинский – создатель противогаза</vt:lpstr>
      <vt:lpstr>Слайд 8</vt:lpstr>
      <vt:lpstr>Слайд 9</vt:lpstr>
      <vt:lpstr>Сначала вода, потом кислота, иначе будет большая беда.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Спасибо за внимание</vt:lpstr>
      <vt:lpstr>Интернет-ресурсы: http://www.diary.ru/~gnunixon  http://pharm-market.ru/catalog…  http://www.shaonline.ru/forum/… http://m.loveradio.ru/new/2269…  http://pda.spbgu.ru/t38467-50.…   http://redfox.at.ua/news/2009-…  http://pda.privet.ru/blog/4056…  http://yablor.ru/blogs/vishe-r…  http://wemontreal.com/10/star-…  http://down-house.ru/blog/news… http://kollektzioner.wordpress…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чудес</dc:title>
  <dc:creator>darknessik</dc:creator>
  <cp:lastModifiedBy>home</cp:lastModifiedBy>
  <cp:revision>40</cp:revision>
  <dcterms:created xsi:type="dcterms:W3CDTF">2011-12-15T17:25:55Z</dcterms:created>
  <dcterms:modified xsi:type="dcterms:W3CDTF">2014-04-30T17:26:45Z</dcterms:modified>
</cp:coreProperties>
</file>