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4"/>
  </p:notesMasterIdLst>
  <p:sldIdLst>
    <p:sldId id="271" r:id="rId2"/>
    <p:sldId id="27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5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546B6C-4E13-4839-A6E5-76C437C32C36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97A2A-195D-4ABD-866D-6C3F4E869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4/27/2014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152400"/>
            <a:ext cx="7406640" cy="1524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Тест</a:t>
            </a:r>
            <a:r>
              <a:rPr lang="ru-RU" sz="4400" b="1" dirty="0" smtClean="0">
                <a:solidFill>
                  <a:srgbClr val="0070C0"/>
                </a:solidFill>
              </a:rPr>
              <a:t/>
            </a:r>
            <a:br>
              <a:rPr lang="ru-RU" sz="4400" b="1" dirty="0" smtClean="0">
                <a:solidFill>
                  <a:srgbClr val="0070C0"/>
                </a:solidFill>
              </a:rPr>
            </a:br>
            <a:r>
              <a:rPr lang="ru-RU" sz="4400" b="1" dirty="0" smtClean="0">
                <a:solidFill>
                  <a:srgbClr val="0070C0"/>
                </a:solidFill>
              </a:rPr>
              <a:t>   </a:t>
            </a:r>
            <a:r>
              <a:rPr lang="ru-RU" sz="4400" b="1" dirty="0" smtClean="0">
                <a:solidFill>
                  <a:srgbClr val="0070C0"/>
                </a:solidFill>
              </a:rPr>
              <a:t> </a:t>
            </a:r>
            <a:r>
              <a:rPr lang="ru-RU" sz="4400" b="1" dirty="0" smtClean="0">
                <a:solidFill>
                  <a:srgbClr val="0070C0"/>
                </a:solidFill>
              </a:rPr>
              <a:t>Наша дружная семья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7406640" cy="2057400"/>
          </a:xfrm>
        </p:spPr>
        <p:txBody>
          <a:bodyPr/>
          <a:lstStyle/>
          <a:p>
            <a:r>
              <a:rPr lang="ru-RU" dirty="0" smtClean="0"/>
              <a:t>                                                     </a:t>
            </a:r>
            <a:r>
              <a:rPr lang="ru-RU" sz="2800" dirty="0" smtClean="0"/>
              <a:t>Окружающий  мир</a:t>
            </a:r>
          </a:p>
          <a:p>
            <a:r>
              <a:rPr lang="ru-RU" sz="2800" dirty="0" smtClean="0"/>
              <a:t>                                                     УМК «Школа России»</a:t>
            </a:r>
          </a:p>
          <a:p>
            <a:r>
              <a:rPr lang="ru-RU" sz="2800" dirty="0" smtClean="0"/>
              <a:t>                                                                            2 класс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/>
              </a:rPr>
              <a:t>9. Какой мальчик знает правила культуры? </a:t>
            </a:r>
            <a:endParaRPr lang="ru-RU" sz="44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35608" y="1905000"/>
            <a:ext cx="7498080" cy="4343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1). Павлик не вступает в разговоры взрослых;</a:t>
            </a:r>
          </a:p>
          <a:p>
            <a:pPr>
              <a:buNone/>
            </a:pPr>
            <a:r>
              <a:rPr lang="ru-RU" sz="3600" dirty="0" smtClean="0"/>
              <a:t>2). Саша называет младшего брата</a:t>
            </a:r>
          </a:p>
          <a:p>
            <a:pPr>
              <a:buNone/>
            </a:pPr>
            <a:r>
              <a:rPr lang="ru-RU" sz="3600" dirty="0" smtClean="0"/>
              <a:t>       козявкой;</a:t>
            </a:r>
          </a:p>
          <a:p>
            <a:pPr>
              <a:buNone/>
            </a:pPr>
            <a:r>
              <a:rPr lang="ru-RU" sz="3600" dirty="0" smtClean="0"/>
              <a:t>3).  Паша, здороваясь с приятелем, хлопает его по спине портфелем; </a:t>
            </a:r>
            <a:endParaRPr lang="ru-RU" sz="3600" dirty="0"/>
          </a:p>
        </p:txBody>
      </p:sp>
      <p:pic>
        <p:nvPicPr>
          <p:cNvPr id="6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4876800"/>
            <a:ext cx="1524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498080" cy="12192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/>
              </a:rPr>
              <a:t>10. Найди неверное     высказывание:</a:t>
            </a:r>
            <a:endParaRPr lang="ru-RU" sz="44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35608" y="1600200"/>
            <a:ext cx="7498080" cy="464820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1). Нельзя обижать младших членов семьи;</a:t>
            </a:r>
          </a:p>
          <a:p>
            <a:pPr>
              <a:buNone/>
            </a:pPr>
            <a:r>
              <a:rPr lang="ru-RU" sz="3600" dirty="0" smtClean="0"/>
              <a:t>2). Нельзя повышать голос, разговаривая со старшими членами семьи;</a:t>
            </a:r>
          </a:p>
          <a:p>
            <a:pPr>
              <a:buNone/>
            </a:pPr>
            <a:r>
              <a:rPr lang="ru-RU" sz="3600" dirty="0" smtClean="0"/>
              <a:t>3). Нельзя помогать маме убирать квартиру;</a:t>
            </a:r>
            <a:endParaRPr lang="ru-RU" sz="3600" dirty="0"/>
          </a:p>
        </p:txBody>
      </p:sp>
      <p:pic>
        <p:nvPicPr>
          <p:cNvPr id="6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8700" y="5105400"/>
            <a:ext cx="14605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866888" cy="1981200"/>
          </a:xfrm>
        </p:spPr>
        <p:txBody>
          <a:bodyPr>
            <a:noAutofit/>
          </a:bodyPr>
          <a:lstStyle/>
          <a:p>
            <a:pPr algn="l"/>
            <a:r>
              <a:rPr lang="ru-RU" sz="4400" b="1" dirty="0" smtClean="0">
                <a:solidFill>
                  <a:srgbClr val="0070C0"/>
                </a:solidFill>
                <a:effectLst/>
                <a:latin typeface="Corbel" pitchFamily="34" charset="0"/>
                <a:cs typeface="Times New Roman" pitchFamily="18" charset="0"/>
              </a:rPr>
              <a:t>  </a:t>
            </a:r>
            <a:r>
              <a:rPr lang="ru-RU" sz="4400" b="1" dirty="0" smtClean="0">
                <a:solidFill>
                  <a:srgbClr val="0070C0"/>
                </a:solidFill>
                <a:effectLst/>
                <a:cs typeface="Times New Roman" pitchFamily="18" charset="0"/>
              </a:rPr>
              <a:t>Интерактивный тест по теме </a:t>
            </a:r>
            <a:br>
              <a:rPr lang="ru-RU" sz="4400" b="1" dirty="0" smtClean="0">
                <a:solidFill>
                  <a:srgbClr val="0070C0"/>
                </a:solidFill>
                <a:effectLst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0070C0"/>
                </a:solidFill>
                <a:effectLst/>
                <a:cs typeface="Times New Roman" pitchFamily="18" charset="0"/>
              </a:rPr>
              <a:t>     «Наша дружная семья»   </a:t>
            </a:r>
            <a:endParaRPr lang="ru-RU" sz="4400" b="1" dirty="0">
              <a:solidFill>
                <a:srgbClr val="0070C0"/>
              </a:solidFill>
              <a:effectLst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514600"/>
            <a:ext cx="7772400" cy="36115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dirty="0" smtClean="0">
                <a:cs typeface="Times New Roman" pitchFamily="18" charset="0"/>
              </a:rPr>
              <a:t>     </a:t>
            </a:r>
            <a:r>
              <a:rPr lang="ru-RU" sz="2000" dirty="0" smtClean="0">
                <a:cs typeface="Times New Roman" pitchFamily="18" charset="0"/>
              </a:rPr>
              <a:t>Создано учителем начальной школы высшей категории 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cs typeface="Times New Roman" pitchFamily="18" charset="0"/>
              </a:rPr>
              <a:t>     </a:t>
            </a:r>
            <a:r>
              <a:rPr lang="ru-RU" sz="2000" dirty="0" smtClean="0">
                <a:cs typeface="Times New Roman" pitchFamily="18" charset="0"/>
              </a:rPr>
              <a:t> Ивановой </a:t>
            </a:r>
            <a:r>
              <a:rPr lang="ru-RU" sz="2000" dirty="0" smtClean="0">
                <a:cs typeface="Times New Roman" pitchFamily="18" charset="0"/>
              </a:rPr>
              <a:t>Светланой Владимировной</a:t>
            </a:r>
          </a:p>
          <a:p>
            <a:pPr marL="360363" indent="-360363">
              <a:spcBef>
                <a:spcPts val="0"/>
              </a:spcBef>
              <a:buNone/>
            </a:pPr>
            <a:r>
              <a:rPr lang="ru-RU" sz="2000" dirty="0" smtClean="0">
                <a:cs typeface="Times New Roman" pitchFamily="18" charset="0"/>
              </a:rPr>
              <a:t>    </a:t>
            </a:r>
            <a:r>
              <a:rPr lang="ru-RU" sz="2000" dirty="0" smtClean="0">
                <a:cs typeface="Times New Roman" pitchFamily="18" charset="0"/>
              </a:rPr>
              <a:t>    МБОУ </a:t>
            </a:r>
            <a:r>
              <a:rPr lang="ru-RU" sz="2000" dirty="0" err="1" smtClean="0">
                <a:cs typeface="Times New Roman" pitchFamily="18" charset="0"/>
              </a:rPr>
              <a:t>Голынковская</a:t>
            </a:r>
            <a:r>
              <a:rPr lang="ru-RU" sz="2000" dirty="0" smtClean="0">
                <a:cs typeface="Times New Roman" pitchFamily="18" charset="0"/>
              </a:rPr>
              <a:t> средняя общеобразовательная школа </a:t>
            </a:r>
            <a:r>
              <a:rPr lang="ru-RU" sz="2000" dirty="0" err="1" smtClean="0">
                <a:cs typeface="Times New Roman" pitchFamily="18" charset="0"/>
              </a:rPr>
              <a:t>Руднянского</a:t>
            </a:r>
            <a:r>
              <a:rPr lang="ru-RU" sz="2000" dirty="0" smtClean="0">
                <a:cs typeface="Times New Roman" pitchFamily="18" charset="0"/>
              </a:rPr>
              <a:t> района Смоленской области</a:t>
            </a:r>
            <a:endParaRPr lang="ru-RU" sz="2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01170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effectLst/>
              </a:rPr>
              <a:t>     </a:t>
            </a:r>
            <a:r>
              <a:rPr lang="ru-RU" sz="4400" b="1" dirty="0" smtClean="0">
                <a:solidFill>
                  <a:srgbClr val="0070C0"/>
                </a:solidFill>
                <a:effectLst/>
              </a:rPr>
              <a:t>1. Что такое семья?</a:t>
            </a:r>
            <a:endParaRPr lang="ru-RU" sz="44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752600"/>
            <a:ext cx="7406640" cy="46482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1). Группа родственников, живущих вместе;</a:t>
            </a:r>
            <a:r>
              <a:rPr lang="en-US" sz="3600" dirty="0" smtClean="0"/>
              <a:t> </a:t>
            </a:r>
            <a:endParaRPr lang="ru-RU" sz="3600" dirty="0" smtClean="0"/>
          </a:p>
          <a:p>
            <a:r>
              <a:rPr lang="ru-RU" sz="3600" dirty="0" smtClean="0"/>
              <a:t>2).  Группа одноклассников;</a:t>
            </a:r>
          </a:p>
          <a:p>
            <a:r>
              <a:rPr lang="ru-RU" sz="3600" dirty="0" smtClean="0"/>
              <a:t>3).  Группа друзей в походе;</a:t>
            </a:r>
            <a:endParaRPr lang="ru-RU" sz="3600" dirty="0"/>
          </a:p>
        </p:txBody>
      </p:sp>
      <p:pic>
        <p:nvPicPr>
          <p:cNvPr id="5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4876800"/>
            <a:ext cx="1524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467600" cy="1066800"/>
          </a:xfrm>
        </p:spPr>
        <p:txBody>
          <a:bodyPr>
            <a:noAutofit/>
          </a:bodyPr>
          <a:lstStyle/>
          <a:p>
            <a:pPr algn="l"/>
            <a:r>
              <a:rPr lang="ru-RU" sz="4400" b="1" dirty="0" smtClean="0">
                <a:solidFill>
                  <a:srgbClr val="0070C0"/>
                </a:solidFill>
                <a:effectLst/>
              </a:rPr>
              <a:t>2. Какую семью называют дружной?</a:t>
            </a:r>
            <a:endParaRPr lang="ru-RU" sz="44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057400"/>
            <a:ext cx="7848600" cy="480059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1). Где часто проводят праздники;</a:t>
            </a:r>
          </a:p>
          <a:p>
            <a:pPr>
              <a:buNone/>
            </a:pPr>
            <a:r>
              <a:rPr lang="ru-RU" sz="3600" dirty="0" smtClean="0"/>
              <a:t>   2). Где дети помогают взрослым,    взрослые заботятся о детях и совместно отдыхают;</a:t>
            </a:r>
          </a:p>
          <a:p>
            <a:pPr>
              <a:buNone/>
            </a:pPr>
            <a:r>
              <a:rPr lang="ru-RU" sz="3600" dirty="0" smtClean="0"/>
              <a:t>   3). Где каждый занят своим делом;</a:t>
            </a:r>
            <a:endParaRPr lang="ru-RU" sz="3600" dirty="0"/>
          </a:p>
        </p:txBody>
      </p:sp>
      <p:pic>
        <p:nvPicPr>
          <p:cNvPr id="1026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4876800"/>
            <a:ext cx="1524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7924800" cy="2057400"/>
          </a:xfrm>
        </p:spPr>
        <p:txBody>
          <a:bodyPr>
            <a:noAutofit/>
          </a:bodyPr>
          <a:lstStyle/>
          <a:p>
            <a:pPr algn="l"/>
            <a:r>
              <a:rPr lang="ru-RU" sz="4400" b="1" dirty="0" smtClean="0">
                <a:solidFill>
                  <a:srgbClr val="0070C0"/>
                </a:solidFill>
              </a:rPr>
              <a:t>3. В какой строке перечислены члены одной семьи?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286000"/>
            <a:ext cx="8001000" cy="39624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3600" dirty="0" smtClean="0"/>
              <a:t>1</a:t>
            </a:r>
            <a:r>
              <a:rPr lang="ru-RU" sz="3600" dirty="0" smtClean="0"/>
              <a:t>). Отец, мама, сестра, бабушка, брат;</a:t>
            </a:r>
          </a:p>
          <a:p>
            <a:pPr>
              <a:buNone/>
            </a:pPr>
            <a:r>
              <a:rPr lang="ru-RU" sz="3600" dirty="0" smtClean="0"/>
              <a:t> </a:t>
            </a:r>
            <a:r>
              <a:rPr lang="ru-RU" sz="3600" dirty="0" smtClean="0"/>
              <a:t> </a:t>
            </a:r>
            <a:r>
              <a:rPr lang="ru-RU" sz="3600" dirty="0" smtClean="0"/>
              <a:t>2). Отец, мама, учительница, сестра;</a:t>
            </a:r>
          </a:p>
          <a:p>
            <a:pPr>
              <a:buNone/>
            </a:pPr>
            <a:r>
              <a:rPr lang="ru-RU" sz="3600" dirty="0" smtClean="0"/>
              <a:t> </a:t>
            </a:r>
            <a:r>
              <a:rPr lang="ru-RU" sz="3600" dirty="0" smtClean="0"/>
              <a:t> </a:t>
            </a:r>
            <a:r>
              <a:rPr lang="ru-RU" sz="3600" dirty="0" smtClean="0"/>
              <a:t>3).  Отец, мама, брат, сосед, друг;</a:t>
            </a:r>
            <a:endParaRPr lang="ru-RU" sz="3600" dirty="0"/>
          </a:p>
        </p:txBody>
      </p:sp>
      <p:pic>
        <p:nvPicPr>
          <p:cNvPr id="2050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4527550"/>
            <a:ext cx="1676400" cy="202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/>
              </a:rPr>
              <a:t>4. Что одинаково у всех членов семьи?</a:t>
            </a:r>
            <a:endParaRPr lang="ru-RU" sz="44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133600"/>
            <a:ext cx="7498080" cy="4114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    </a:t>
            </a:r>
            <a:r>
              <a:rPr lang="ru-RU" sz="3600" dirty="0" smtClean="0"/>
              <a:t>      1</a:t>
            </a:r>
            <a:r>
              <a:rPr lang="ru-RU" sz="3600" dirty="0" smtClean="0"/>
              <a:t>).  Имя;</a:t>
            </a:r>
          </a:p>
          <a:p>
            <a:pPr>
              <a:buNone/>
            </a:pPr>
            <a:r>
              <a:rPr lang="ru-RU" sz="3600" dirty="0" smtClean="0"/>
              <a:t>       </a:t>
            </a:r>
            <a:r>
              <a:rPr lang="ru-RU" sz="3600" dirty="0" smtClean="0"/>
              <a:t>      2</a:t>
            </a:r>
            <a:r>
              <a:rPr lang="ru-RU" sz="3600" dirty="0" smtClean="0"/>
              <a:t>).  Отчество;</a:t>
            </a:r>
          </a:p>
          <a:p>
            <a:pPr>
              <a:buNone/>
            </a:pPr>
            <a:r>
              <a:rPr lang="ru-RU" sz="3600" dirty="0" smtClean="0"/>
              <a:t>       </a:t>
            </a:r>
            <a:r>
              <a:rPr lang="ru-RU" sz="3600" dirty="0" smtClean="0"/>
              <a:t>      3</a:t>
            </a:r>
            <a:r>
              <a:rPr lang="ru-RU" sz="3600" dirty="0" smtClean="0"/>
              <a:t>).  Фамилия;</a:t>
            </a:r>
            <a:endParaRPr lang="ru-RU" sz="3600" dirty="0"/>
          </a:p>
        </p:txBody>
      </p:sp>
      <p:pic>
        <p:nvPicPr>
          <p:cNvPr id="5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4648200"/>
            <a:ext cx="18288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/>
              </a:rPr>
              <a:t>5.На какой праздник соберётся вся семья?</a:t>
            </a:r>
            <a:endParaRPr lang="ru-RU" sz="44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1828800"/>
            <a:ext cx="7498080" cy="3810000"/>
          </a:xfrm>
        </p:spPr>
        <p:txBody>
          <a:bodyPr/>
          <a:lstStyle/>
          <a:p>
            <a:pPr>
              <a:buNone/>
              <a:tabLst>
                <a:tab pos="1619250" algn="l"/>
              </a:tabLst>
            </a:pPr>
            <a:r>
              <a:rPr lang="ru-RU" sz="3600" dirty="0" smtClean="0"/>
              <a:t>1). День рождения папиного друга;</a:t>
            </a:r>
          </a:p>
          <a:p>
            <a:pPr>
              <a:buNone/>
              <a:tabLst>
                <a:tab pos="1619250" algn="l"/>
              </a:tabLst>
            </a:pPr>
            <a:r>
              <a:rPr lang="ru-RU" sz="3600" dirty="0" smtClean="0"/>
              <a:t>2). День рождения бабушки;</a:t>
            </a:r>
          </a:p>
          <a:p>
            <a:pPr>
              <a:buNone/>
              <a:tabLst>
                <a:tab pos="1619250" algn="l"/>
              </a:tabLst>
            </a:pPr>
            <a:r>
              <a:rPr lang="ru-RU" sz="3600" dirty="0" smtClean="0"/>
              <a:t>3). День рождения одноклассника;</a:t>
            </a:r>
          </a:p>
          <a:p>
            <a:pPr>
              <a:buNone/>
              <a:tabLst>
                <a:tab pos="1619250" algn="l"/>
              </a:tabLst>
            </a:pPr>
            <a:endParaRPr lang="ru-RU" dirty="0" smtClean="0"/>
          </a:p>
          <a:p>
            <a:pPr>
              <a:buNone/>
              <a:tabLst>
                <a:tab pos="1619250" algn="l"/>
              </a:tabLst>
            </a:pPr>
            <a:endParaRPr lang="ru-RU" dirty="0" smtClean="0"/>
          </a:p>
          <a:p>
            <a:pPr>
              <a:buNone/>
              <a:tabLst>
                <a:tab pos="1619250" algn="l"/>
              </a:tabLst>
            </a:pPr>
            <a:r>
              <a:rPr lang="ru-RU" dirty="0" smtClean="0"/>
              <a:t>                                                                             </a:t>
            </a:r>
            <a:endParaRPr lang="ru-RU" dirty="0"/>
          </a:p>
        </p:txBody>
      </p:sp>
      <p:pic>
        <p:nvPicPr>
          <p:cNvPr id="5122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4114800"/>
            <a:ext cx="2057399" cy="2410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52400"/>
            <a:ext cx="7696200" cy="1143000"/>
          </a:xfrm>
        </p:spPr>
        <p:txBody>
          <a:bodyPr>
            <a:noAutofit/>
          </a:bodyPr>
          <a:lstStyle/>
          <a:p>
            <a:pPr>
              <a:tabLst>
                <a:tab pos="5203825" algn="ctr"/>
              </a:tabLst>
            </a:pPr>
            <a:r>
              <a:rPr lang="ru-RU" sz="4400" b="1" dirty="0" smtClean="0">
                <a:solidFill>
                  <a:srgbClr val="0070C0"/>
                </a:solidFill>
                <a:effectLst/>
              </a:rPr>
              <a:t>6. Какие обязанности есть у детей в семье?</a:t>
            </a:r>
            <a:endParaRPr lang="ru-RU" sz="44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209800"/>
            <a:ext cx="7498080" cy="403860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1). Ходить в магазин за игрушками;</a:t>
            </a:r>
          </a:p>
          <a:p>
            <a:pPr>
              <a:buNone/>
            </a:pPr>
            <a:r>
              <a:rPr lang="ru-RU" sz="3600" dirty="0" smtClean="0"/>
              <a:t>2). Подметать пол, мыть посуду;</a:t>
            </a:r>
          </a:p>
          <a:p>
            <a:pPr>
              <a:buNone/>
            </a:pPr>
            <a:r>
              <a:rPr lang="ru-RU" sz="3600" dirty="0" smtClean="0"/>
              <a:t>3). Отдыхать, играть; гулять;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4419600"/>
            <a:ext cx="1981200" cy="2356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/>
              </a:rPr>
              <a:t>7</a:t>
            </a:r>
            <a:r>
              <a:rPr lang="ru-RU" sz="4400" b="1" dirty="0" smtClean="0">
                <a:solidFill>
                  <a:srgbClr val="0070C0"/>
                </a:solidFill>
                <a:effectLst/>
              </a:rPr>
              <a:t>. Как </a:t>
            </a:r>
            <a:r>
              <a:rPr lang="ru-RU" sz="4400" b="1" dirty="0" smtClean="0">
                <a:solidFill>
                  <a:srgbClr val="0070C0"/>
                </a:solidFill>
                <a:effectLst/>
              </a:rPr>
              <a:t>не ведёт себя воспитанный человек?</a:t>
            </a:r>
            <a:endParaRPr lang="ru-RU" sz="44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43000" y="2057400"/>
            <a:ext cx="8001000" cy="464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1).Уважает </a:t>
            </a:r>
            <a:r>
              <a:rPr lang="ru-RU" sz="3600" dirty="0" smtClean="0"/>
              <a:t>старших;</a:t>
            </a:r>
          </a:p>
          <a:p>
            <a:pPr>
              <a:buNone/>
            </a:pPr>
            <a:r>
              <a:rPr lang="ru-RU" sz="3600" dirty="0" smtClean="0"/>
              <a:t>2). </a:t>
            </a:r>
            <a:r>
              <a:rPr lang="ru-RU" sz="3600" dirty="0" smtClean="0"/>
              <a:t>Обращается к друзьям </a:t>
            </a:r>
            <a:r>
              <a:rPr lang="ru-RU" sz="3600" dirty="0" smtClean="0"/>
              <a:t>по прозвищу</a:t>
            </a:r>
            <a:r>
              <a:rPr lang="ru-RU" sz="3600" dirty="0" smtClean="0"/>
              <a:t>;</a:t>
            </a:r>
          </a:p>
          <a:p>
            <a:pPr>
              <a:buNone/>
            </a:pPr>
            <a:r>
              <a:rPr lang="ru-RU" sz="3600" dirty="0" smtClean="0"/>
              <a:t>3). Не перебивает во время разговора</a:t>
            </a:r>
          </a:p>
          <a:p>
            <a:pPr>
              <a:buNone/>
            </a:pPr>
            <a:r>
              <a:rPr lang="ru-RU" sz="3600" dirty="0" smtClean="0"/>
              <a:t>      собеседника;</a:t>
            </a:r>
            <a:endParaRPr lang="ru-RU" sz="3600" dirty="0"/>
          </a:p>
        </p:txBody>
      </p:sp>
      <p:pic>
        <p:nvPicPr>
          <p:cNvPr id="6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4876800"/>
            <a:ext cx="1524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/>
              </a:rPr>
              <a:t>8. Кто должен убирать твои игрушки?</a:t>
            </a:r>
            <a:endParaRPr lang="ru-RU" sz="44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35608" y="2438400"/>
            <a:ext cx="7498080" cy="3810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</a:t>
            </a:r>
            <a:r>
              <a:rPr lang="ru-RU" dirty="0" smtClean="0"/>
              <a:t>       </a:t>
            </a:r>
            <a:r>
              <a:rPr lang="ru-RU" sz="3600" dirty="0" smtClean="0"/>
              <a:t>1</a:t>
            </a:r>
            <a:r>
              <a:rPr lang="ru-RU" sz="3600" dirty="0" smtClean="0"/>
              <a:t>).Мама;</a:t>
            </a:r>
          </a:p>
          <a:p>
            <a:pPr>
              <a:buNone/>
            </a:pPr>
            <a:r>
              <a:rPr lang="ru-RU" sz="3600" dirty="0" smtClean="0"/>
              <a:t>          </a:t>
            </a:r>
            <a:r>
              <a:rPr lang="ru-RU" sz="3600" dirty="0" smtClean="0"/>
              <a:t>     </a:t>
            </a:r>
            <a:r>
              <a:rPr lang="ru-RU" sz="3600" dirty="0" smtClean="0"/>
              <a:t>2). Папа;</a:t>
            </a:r>
          </a:p>
          <a:p>
            <a:pPr>
              <a:buNone/>
            </a:pPr>
            <a:r>
              <a:rPr lang="ru-RU" sz="3600" dirty="0" smtClean="0"/>
              <a:t>          </a:t>
            </a:r>
            <a:r>
              <a:rPr lang="ru-RU" sz="3600" dirty="0" smtClean="0"/>
              <a:t>     </a:t>
            </a:r>
            <a:r>
              <a:rPr lang="ru-RU" sz="3600" dirty="0" smtClean="0"/>
              <a:t>3). Ты сам;</a:t>
            </a:r>
            <a:endParaRPr lang="ru-RU" sz="3600" dirty="0"/>
          </a:p>
        </p:txBody>
      </p:sp>
      <p:pic>
        <p:nvPicPr>
          <p:cNvPr id="6" name="Picture 2" descr="C:\Users\SANO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4876800"/>
            <a:ext cx="1524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152</TotalTime>
  <Words>368</Words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Тест     Наша дружная семья</vt:lpstr>
      <vt:lpstr>     1. Что такое семья?</vt:lpstr>
      <vt:lpstr>2. Какую семью называют дружной?</vt:lpstr>
      <vt:lpstr>3. В какой строке перечислены члены одной семьи?</vt:lpstr>
      <vt:lpstr>4. Что одинаково у всех членов семьи?</vt:lpstr>
      <vt:lpstr>5.На какой праздник соберётся вся семья?</vt:lpstr>
      <vt:lpstr>6. Какие обязанности есть у детей в семье?</vt:lpstr>
      <vt:lpstr>7. Как не ведёт себя воспитанный человек?</vt:lpstr>
      <vt:lpstr>8. Кто должен убирать твои игрушки?</vt:lpstr>
      <vt:lpstr>9. Какой мальчик знает правила культуры? </vt:lpstr>
      <vt:lpstr>10. Найди неверное     высказывание:</vt:lpstr>
      <vt:lpstr>  Интерактивный тест по теме       «Наша дружная семья»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SANO</dc:creator>
  <cp:lastModifiedBy>SANO</cp:lastModifiedBy>
  <cp:revision>20</cp:revision>
  <dcterms:created xsi:type="dcterms:W3CDTF">2014-02-22T19:42:26Z</dcterms:created>
  <dcterms:modified xsi:type="dcterms:W3CDTF">2014-04-27T19:53:49Z</dcterms:modified>
</cp:coreProperties>
</file>