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9" autoAdjust="0"/>
    <p:restoredTop sz="86379" autoAdjust="0"/>
  </p:normalViewPr>
  <p:slideViewPr>
    <p:cSldViewPr>
      <p:cViewPr varScale="1">
        <p:scale>
          <a:sx n="75" d="100"/>
          <a:sy n="75" d="100"/>
        </p:scale>
        <p:origin x="-178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62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FD4BC-6453-4432-AED6-686EC4D8C2C1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80B4748-46A9-4540-8DEB-665DFB0738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FD4BC-6453-4432-AED6-686EC4D8C2C1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B4748-46A9-4540-8DEB-665DFB0738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FD4BC-6453-4432-AED6-686EC4D8C2C1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B4748-46A9-4540-8DEB-665DFB0738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FD4BC-6453-4432-AED6-686EC4D8C2C1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80B4748-46A9-4540-8DEB-665DFB0738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FD4BC-6453-4432-AED6-686EC4D8C2C1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B4748-46A9-4540-8DEB-665DFB07387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FD4BC-6453-4432-AED6-686EC4D8C2C1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B4748-46A9-4540-8DEB-665DFB0738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FD4BC-6453-4432-AED6-686EC4D8C2C1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80B4748-46A9-4540-8DEB-665DFB07387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FD4BC-6453-4432-AED6-686EC4D8C2C1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B4748-46A9-4540-8DEB-665DFB0738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FD4BC-6453-4432-AED6-686EC4D8C2C1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B4748-46A9-4540-8DEB-665DFB0738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FD4BC-6453-4432-AED6-686EC4D8C2C1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B4748-46A9-4540-8DEB-665DFB0738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FD4BC-6453-4432-AED6-686EC4D8C2C1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B4748-46A9-4540-8DEB-665DFB07387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E4FD4BC-6453-4432-AED6-686EC4D8C2C1}" type="datetimeFigureOut">
              <a:rPr lang="ru-RU" smtClean="0"/>
              <a:t>05.03.2014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80B4748-46A9-4540-8DEB-665DFB07387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xa-xa.org/uploads/posts/2011-04/1303200544_57ef2b4034b2.jpg" TargetMode="External"/><Relationship Id="rId2" Type="http://schemas.openxmlformats.org/officeDocument/2006/relationships/hyperlink" Target="http://images.yandex.ru/yandsearch?p=1&amp;text=%D0%B7%D0%B8%D0%BC%D0%B0&amp;fp=1&amp;pos=50&amp;uinfo=ww-1351-wh-705-fw-1126-fh-499-pd-1&amp;rpt=simage&amp;img_url=http%3A%2F%2Fclub-edu.tambov.ru%2Fvjpusk%2Fvjp133%2Frabot%2F11%2Fimages%2F25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byka.msk.ru/uploads/posts/2013-03/1362361240_svetik.jpg" TargetMode="External"/><Relationship Id="rId4" Type="http://schemas.openxmlformats.org/officeDocument/2006/relationships/hyperlink" Target="http://www.nastol.com.ua/large/201205/23344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916832"/>
            <a:ext cx="8458200" cy="1222375"/>
          </a:xfrm>
        </p:spPr>
        <p:txBody>
          <a:bodyPr/>
          <a:lstStyle/>
          <a:p>
            <a:pPr algn="ctr"/>
            <a:r>
              <a:rPr lang="ru-RU" dirty="0" smtClean="0"/>
              <a:t>Презентация к уроку</a:t>
            </a:r>
            <a:br>
              <a:rPr lang="ru-RU" dirty="0" smtClean="0"/>
            </a:br>
            <a:r>
              <a:rPr lang="ru-RU" dirty="0" smtClean="0"/>
              <a:t>«12 </a:t>
            </a:r>
            <a:r>
              <a:rPr lang="en-US" dirty="0" smtClean="0"/>
              <a:t>Month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4365104"/>
            <a:ext cx="4339208" cy="914400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dirty="0" smtClean="0"/>
              <a:t>Разработано самостоятельно учителем английского языка </a:t>
            </a:r>
          </a:p>
          <a:p>
            <a:pPr algn="r"/>
            <a:r>
              <a:rPr lang="ru-RU" dirty="0" err="1" smtClean="0"/>
              <a:t>Чава</a:t>
            </a:r>
            <a:r>
              <a:rPr lang="ru-RU" dirty="0" smtClean="0"/>
              <a:t> О.В.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127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55434" y="273295"/>
            <a:ext cx="1368152" cy="6935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 smtClean="0"/>
          </a:p>
          <a:p>
            <a:pPr algn="ctr"/>
            <a:r>
              <a:rPr lang="en-US" sz="4000" b="1" dirty="0" err="1" smtClean="0"/>
              <a:t>th</a:t>
            </a:r>
            <a:endParaRPr lang="en-US" sz="4000" b="1" dirty="0" smtClean="0"/>
          </a:p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16831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en-US" dirty="0" smtClean="0"/>
              <a:t>3</a:t>
            </a:r>
            <a:r>
              <a:rPr lang="ru-RU" dirty="0" smtClean="0"/>
              <a:t> - </a:t>
            </a:r>
            <a:r>
              <a:rPr lang="en-US" b="1" dirty="0" smtClean="0"/>
              <a:t>th</a:t>
            </a:r>
            <a:r>
              <a:rPr lang="en-US" dirty="0" smtClean="0"/>
              <a:t>ree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</a:t>
            </a:r>
            <a:r>
              <a:rPr lang="en-US" dirty="0" smtClean="0"/>
              <a:t>13 - </a:t>
            </a:r>
            <a:r>
              <a:rPr lang="en-US" b="1" dirty="0" smtClean="0"/>
              <a:t>th</a:t>
            </a:r>
            <a:r>
              <a:rPr lang="en-US" dirty="0" smtClean="0"/>
              <a:t>irteen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</a:t>
            </a:r>
            <a:r>
              <a:rPr lang="en-US" dirty="0" smtClean="0"/>
              <a:t>30 - </a:t>
            </a:r>
            <a:r>
              <a:rPr lang="en-US" b="1" dirty="0" smtClean="0"/>
              <a:t>th</a:t>
            </a:r>
            <a:r>
              <a:rPr lang="en-US" dirty="0" smtClean="0"/>
              <a:t>irty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</a:t>
            </a:r>
            <a:r>
              <a:rPr lang="en-US" dirty="0" smtClean="0"/>
              <a:t>30</a:t>
            </a:r>
            <a:r>
              <a:rPr lang="en-US" baseline="30000" dirty="0" smtClean="0"/>
              <a:t>th</a:t>
            </a:r>
            <a:r>
              <a:rPr lang="en-US" dirty="0" smtClean="0"/>
              <a:t> – </a:t>
            </a:r>
            <a:r>
              <a:rPr lang="en-US" b="1" dirty="0" smtClean="0"/>
              <a:t>th</a:t>
            </a:r>
            <a:r>
              <a:rPr lang="en-US" dirty="0" smtClean="0"/>
              <a:t>e </a:t>
            </a:r>
            <a:r>
              <a:rPr lang="en-US" b="1" dirty="0" smtClean="0"/>
              <a:t>th</a:t>
            </a:r>
            <a:r>
              <a:rPr lang="en-US" dirty="0" smtClean="0"/>
              <a:t>irtie</a:t>
            </a:r>
            <a:r>
              <a:rPr lang="en-US" b="1" dirty="0" smtClean="0"/>
              <a:t>th</a:t>
            </a:r>
            <a:endParaRPr lang="ru-RU" b="1" dirty="0"/>
          </a:p>
          <a:p>
            <a:pPr marL="0" indent="0">
              <a:buNone/>
            </a:pPr>
            <a:r>
              <a:rPr lang="en-US" dirty="0" smtClean="0"/>
              <a:t>   Today </a:t>
            </a:r>
            <a:r>
              <a:rPr lang="en-US" dirty="0"/>
              <a:t>is </a:t>
            </a:r>
            <a:r>
              <a:rPr lang="en-US" b="1" dirty="0"/>
              <a:t>th</a:t>
            </a:r>
            <a:r>
              <a:rPr lang="en-US" dirty="0"/>
              <a:t>e 30</a:t>
            </a:r>
            <a:r>
              <a:rPr lang="en-US" b="1" baseline="30000" dirty="0"/>
              <a:t>th</a:t>
            </a:r>
            <a:r>
              <a:rPr lang="en-US" dirty="0"/>
              <a:t> of January.</a:t>
            </a:r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1228443"/>
            <a:ext cx="1368152" cy="6883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lang="en-US" dirty="0" smtClean="0"/>
          </a:p>
          <a:p>
            <a:pPr algn="ctr"/>
            <a:r>
              <a:rPr lang="en-US" dirty="0" smtClean="0"/>
              <a:t> </a:t>
            </a:r>
            <a:r>
              <a:rPr lang="en-US" sz="4000" b="1" dirty="0" smtClean="0"/>
              <a:t>[</a:t>
            </a:r>
            <a:r>
              <a:rPr lang="ru-RU" sz="4000" b="1" dirty="0" smtClean="0"/>
              <a:t>ð</a:t>
            </a:r>
            <a:r>
              <a:rPr lang="en-US" sz="4000" b="1" dirty="0" smtClean="0"/>
              <a:t>]</a:t>
            </a:r>
            <a:endParaRPr lang="ru-RU" sz="4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78190" y="1228442"/>
            <a:ext cx="1368152" cy="68838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lang="en-US" dirty="0" smtClean="0"/>
          </a:p>
          <a:p>
            <a:pPr algn="ctr"/>
            <a:r>
              <a:rPr lang="en-US" sz="4000" b="1" dirty="0" smtClean="0"/>
              <a:t> [</a:t>
            </a:r>
            <a:r>
              <a:rPr lang="ru-RU" sz="4000" b="1" dirty="0" smtClean="0"/>
              <a:t>θ</a:t>
            </a:r>
            <a:r>
              <a:rPr lang="en-US" sz="4000" b="1" dirty="0" smtClean="0"/>
              <a:t>] </a:t>
            </a:r>
            <a:endParaRPr lang="ru-RU" sz="4000" b="1" dirty="0"/>
          </a:p>
        </p:txBody>
      </p:sp>
      <p:cxnSp>
        <p:nvCxnSpPr>
          <p:cNvPr id="8" name="Прямая со стрелкой 7"/>
          <p:cNvCxnSpPr>
            <a:stCxn id="4" idx="2"/>
            <a:endCxn id="6" idx="0"/>
          </p:cNvCxnSpPr>
          <p:nvPr/>
        </p:nvCxnSpPr>
        <p:spPr>
          <a:xfrm flipH="1">
            <a:off x="3162266" y="966892"/>
            <a:ext cx="1377244" cy="261550"/>
          </a:xfrm>
          <a:prstGeom prst="straightConnector1">
            <a:avLst/>
          </a:prstGeom>
          <a:ln>
            <a:solidFill>
              <a:schemeClr val="tx1">
                <a:alpha val="67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4" idx="2"/>
            <a:endCxn id="5" idx="0"/>
          </p:cNvCxnSpPr>
          <p:nvPr/>
        </p:nvCxnSpPr>
        <p:spPr>
          <a:xfrm>
            <a:off x="4539510" y="966892"/>
            <a:ext cx="1508654" cy="26155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340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Match the letters with the sounds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	</a:t>
            </a:r>
          </a:p>
          <a:p>
            <a:pPr marL="0" indent="0" algn="ctr">
              <a:buNone/>
            </a:pPr>
            <a:r>
              <a:rPr lang="en-US" dirty="0"/>
              <a:t>	</a:t>
            </a:r>
            <a:r>
              <a:rPr lang="en-US" sz="4000" dirty="0" smtClean="0"/>
              <a:t>[</a:t>
            </a:r>
            <a:r>
              <a:rPr lang="en-US" sz="4000" dirty="0" smtClean="0">
                <a:solidFill>
                  <a:srgbClr val="00B050"/>
                </a:solidFill>
              </a:rPr>
              <a:t>m</a:t>
            </a:r>
            <a:r>
              <a:rPr lang="en-US" sz="4000" dirty="0" smtClean="0"/>
              <a:t>]	      ‘S </a:t>
            </a:r>
            <a:r>
              <a:rPr lang="en-US" sz="4000" u="sng" dirty="0">
                <a:solidFill>
                  <a:srgbClr val="FF0000"/>
                </a:solidFill>
              </a:rPr>
              <a:t>EA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u="sng" dirty="0">
                <a:solidFill>
                  <a:srgbClr val="00B050"/>
                </a:solidFill>
              </a:rPr>
              <a:t>S</a:t>
            </a:r>
            <a:r>
              <a:rPr lang="en-US" sz="4000" dirty="0"/>
              <a:t> </a:t>
            </a:r>
            <a:r>
              <a:rPr lang="en-US" sz="4000" u="sng" dirty="0">
                <a:solidFill>
                  <a:srgbClr val="FF0000"/>
                </a:solidFill>
              </a:rPr>
              <a:t>O</a:t>
            </a:r>
            <a:r>
              <a:rPr lang="en-US" sz="4000" dirty="0"/>
              <a:t> N			</a:t>
            </a:r>
            <a:r>
              <a:rPr lang="en-US" sz="4000" dirty="0" smtClean="0"/>
              <a:t>[</a:t>
            </a:r>
            <a:r>
              <a:rPr lang="en-US" sz="4000" dirty="0" err="1" smtClean="0">
                <a:solidFill>
                  <a:srgbClr val="FF0000"/>
                </a:solidFill>
              </a:rPr>
              <a:t>ai</a:t>
            </a:r>
            <a:r>
              <a:rPr lang="en-US" sz="4000" dirty="0" smtClean="0"/>
              <a:t>] </a:t>
            </a:r>
          </a:p>
          <a:p>
            <a:pPr marL="0" indent="0" algn="ctr">
              <a:buNone/>
            </a:pPr>
            <a:r>
              <a:rPr lang="en-US" sz="4000" dirty="0" smtClean="0"/>
              <a:t>	[</a:t>
            </a:r>
            <a:r>
              <a:rPr lang="ru-RU" sz="4000" dirty="0" smtClean="0">
                <a:solidFill>
                  <a:srgbClr val="FF0000"/>
                </a:solidFill>
              </a:rPr>
              <a:t>ʌ</a:t>
            </a:r>
            <a:r>
              <a:rPr lang="en-US" sz="4000" dirty="0" smtClean="0"/>
              <a:t>]		B R </a:t>
            </a:r>
            <a:r>
              <a:rPr lang="en-US" sz="4000" u="sng" dirty="0" smtClean="0">
                <a:solidFill>
                  <a:srgbClr val="FF0000"/>
                </a:solidFill>
              </a:rPr>
              <a:t>IGH</a:t>
            </a:r>
            <a:r>
              <a:rPr lang="en-US" sz="4000" dirty="0" smtClean="0"/>
              <a:t> T			[</a:t>
            </a:r>
            <a:r>
              <a:rPr lang="ru-RU" sz="4000" dirty="0" smtClean="0">
                <a:solidFill>
                  <a:srgbClr val="FF0000"/>
                </a:solidFill>
              </a:rPr>
              <a:t>i:</a:t>
            </a:r>
            <a:r>
              <a:rPr lang="en-US" sz="4000" dirty="0" smtClean="0"/>
              <a:t>]</a:t>
            </a:r>
            <a:r>
              <a:rPr lang="en-US" sz="4000" dirty="0"/>
              <a:t>	</a:t>
            </a:r>
            <a:r>
              <a:rPr lang="en-US" sz="4000" dirty="0" smtClean="0"/>
              <a:t>[</a:t>
            </a:r>
            <a:r>
              <a:rPr lang="ru-RU" sz="4000" dirty="0" smtClean="0">
                <a:solidFill>
                  <a:srgbClr val="FF0000"/>
                </a:solidFill>
              </a:rPr>
              <a:t>ɔ:</a:t>
            </a:r>
            <a:r>
              <a:rPr lang="en-US" sz="4000" dirty="0" smtClean="0"/>
              <a:t>] 		</a:t>
            </a:r>
            <a:r>
              <a:rPr lang="en-US" sz="4000" u="sng" dirty="0" smtClean="0">
                <a:solidFill>
                  <a:srgbClr val="FF0000"/>
                </a:solidFill>
              </a:rPr>
              <a:t>AU</a:t>
            </a:r>
            <a:r>
              <a:rPr lang="en-US" sz="4000" dirty="0" smtClean="0"/>
              <a:t> T </a:t>
            </a:r>
            <a:r>
              <a:rPr lang="en-US" sz="4000" u="sng" dirty="0" smtClean="0"/>
              <a:t>U</a:t>
            </a:r>
            <a:r>
              <a:rPr lang="en-US" sz="4000" dirty="0" smtClean="0"/>
              <a:t> </a:t>
            </a:r>
            <a:r>
              <a:rPr lang="en-US" sz="4000" u="sng" dirty="0" smtClean="0">
                <a:solidFill>
                  <a:srgbClr val="00B050"/>
                </a:solidFill>
              </a:rPr>
              <a:t>MN</a:t>
            </a:r>
            <a:r>
              <a:rPr lang="en-US" sz="4000" dirty="0" smtClean="0"/>
              <a:t> </a:t>
            </a:r>
            <a:r>
              <a:rPr lang="en-US" sz="4000" dirty="0"/>
              <a:t>	</a:t>
            </a:r>
            <a:r>
              <a:rPr lang="en-US" sz="4000" dirty="0" smtClean="0"/>
              <a:t>		[</a:t>
            </a:r>
            <a:r>
              <a:rPr lang="en-US" sz="4000" dirty="0" smtClean="0">
                <a:solidFill>
                  <a:srgbClr val="00B050"/>
                </a:solidFill>
              </a:rPr>
              <a:t>z</a:t>
            </a:r>
            <a:r>
              <a:rPr lang="en-US" sz="4000" dirty="0" smtClean="0"/>
              <a:t>] </a:t>
            </a:r>
          </a:p>
          <a:p>
            <a:pPr marL="0" indent="0" algn="ctr">
              <a:buNone/>
            </a:pPr>
            <a:r>
              <a:rPr lang="en-US" sz="4000" dirty="0" smtClean="0"/>
              <a:t>	[</a:t>
            </a:r>
            <a:r>
              <a:rPr lang="ru-RU" sz="4000" dirty="0" smtClean="0">
                <a:solidFill>
                  <a:srgbClr val="00B050"/>
                </a:solidFill>
              </a:rPr>
              <a:t>θ</a:t>
            </a:r>
            <a:r>
              <a:rPr lang="en-US" sz="4000" dirty="0" smtClean="0"/>
              <a:t>]		M </a:t>
            </a:r>
            <a:r>
              <a:rPr lang="en-US" sz="4000" u="sng" dirty="0" smtClean="0">
                <a:solidFill>
                  <a:srgbClr val="FF0000"/>
                </a:solidFill>
              </a:rPr>
              <a:t>O</a:t>
            </a:r>
            <a:r>
              <a:rPr lang="en-US" sz="4000" dirty="0" smtClean="0"/>
              <a:t> N </a:t>
            </a:r>
            <a:r>
              <a:rPr lang="en-US" sz="4000" u="sng" dirty="0" smtClean="0">
                <a:solidFill>
                  <a:srgbClr val="00B050"/>
                </a:solidFill>
              </a:rPr>
              <a:t>TH</a:t>
            </a:r>
            <a:r>
              <a:rPr lang="en-US" sz="4000" dirty="0" smtClean="0"/>
              <a:t>  			[</a:t>
            </a:r>
            <a:r>
              <a:rPr lang="ru-RU" sz="4000" dirty="0">
                <a:solidFill>
                  <a:srgbClr val="FF0000"/>
                </a:solidFill>
              </a:rPr>
              <a:t>ə</a:t>
            </a:r>
            <a:r>
              <a:rPr lang="en-US" sz="4000" dirty="0" smtClean="0"/>
              <a:t>]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58036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Тема урока: «</a:t>
            </a:r>
            <a:r>
              <a:rPr lang="en-US" dirty="0" smtClean="0"/>
              <a:t>TWELVE MONTH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r>
              <a:rPr lang="en-US" dirty="0" smtClean="0"/>
              <a:t>Months</a:t>
            </a:r>
          </a:p>
          <a:p>
            <a:pPr marL="0" indent="0" algn="ctr">
              <a:buNone/>
            </a:pPr>
            <a:r>
              <a:rPr lang="en-US" dirty="0" smtClean="0"/>
              <a:t>Year</a:t>
            </a:r>
          </a:p>
          <a:p>
            <a:pPr marL="0" indent="0" algn="ctr">
              <a:buNone/>
            </a:pPr>
            <a:r>
              <a:rPr lang="en-US" dirty="0" smtClean="0"/>
              <a:t>Spring</a:t>
            </a:r>
          </a:p>
          <a:p>
            <a:pPr marL="0" indent="0" algn="ctr">
              <a:buNone/>
            </a:pPr>
            <a:r>
              <a:rPr lang="en-US" dirty="0" smtClean="0"/>
              <a:t>Summer</a:t>
            </a:r>
          </a:p>
          <a:p>
            <a:pPr marL="0" indent="0" algn="ctr">
              <a:buNone/>
            </a:pPr>
            <a:r>
              <a:rPr lang="en-US" dirty="0" smtClean="0"/>
              <a:t>Winter</a:t>
            </a:r>
          </a:p>
          <a:p>
            <a:pPr marL="0" indent="0" algn="ctr">
              <a:buNone/>
            </a:pPr>
            <a:r>
              <a:rPr lang="en-US" dirty="0" smtClean="0"/>
              <a:t>Autumn</a:t>
            </a:r>
          </a:p>
          <a:p>
            <a:pPr marL="0" indent="0" algn="ctr">
              <a:buNone/>
            </a:pPr>
            <a:r>
              <a:rPr lang="en-US" dirty="0" smtClean="0"/>
              <a:t>1-12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8707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4000" dirty="0" smtClean="0"/>
              <a:t>Example:</a:t>
            </a:r>
            <a:endParaRPr lang="en-US" sz="4000" dirty="0"/>
          </a:p>
          <a:p>
            <a:pPr marL="0" indent="0">
              <a:buNone/>
            </a:pPr>
            <a:r>
              <a:rPr lang="ru-RU" sz="4000" dirty="0" smtClean="0"/>
              <a:t>- </a:t>
            </a:r>
            <a:r>
              <a:rPr lang="en-US" sz="4000" dirty="0" smtClean="0"/>
              <a:t>I have got </a:t>
            </a:r>
            <a:r>
              <a:rPr lang="en-US" sz="4000" i="1" u="sng" dirty="0" smtClean="0">
                <a:solidFill>
                  <a:srgbClr val="00B050"/>
                </a:solidFill>
              </a:rPr>
              <a:t>GREEN</a:t>
            </a:r>
            <a:r>
              <a:rPr lang="en-US" sz="4000" i="1" dirty="0" smtClean="0"/>
              <a:t>.</a:t>
            </a:r>
          </a:p>
          <a:p>
            <a:pPr marL="0" indent="0">
              <a:buNone/>
            </a:pPr>
            <a:r>
              <a:rPr lang="ru-RU" sz="4000" dirty="0" smtClean="0"/>
              <a:t>- </a:t>
            </a:r>
            <a:r>
              <a:rPr lang="en-US" sz="4000" dirty="0" smtClean="0"/>
              <a:t>I have got </a:t>
            </a:r>
            <a:r>
              <a:rPr lang="en-US" sz="4000" i="1" u="sng" dirty="0" smtClean="0">
                <a:solidFill>
                  <a:srgbClr val="00B050"/>
                </a:solidFill>
              </a:rPr>
              <a:t>GREEN</a:t>
            </a:r>
            <a:r>
              <a:rPr lang="en-US" sz="4000" dirty="0" smtClean="0"/>
              <a:t>, too.</a:t>
            </a:r>
            <a:endParaRPr lang="ru-RU" sz="40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699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Poem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4000" dirty="0" smtClean="0"/>
          </a:p>
          <a:p>
            <a:pPr marL="0" indent="0" algn="ctr">
              <a:buNone/>
            </a:pPr>
            <a:r>
              <a:rPr lang="en-US" sz="4000" dirty="0" smtClean="0"/>
              <a:t>Spring </a:t>
            </a:r>
            <a:r>
              <a:rPr lang="en-US" sz="4000" dirty="0"/>
              <a:t>is green,</a:t>
            </a:r>
            <a:endParaRPr lang="ru-RU" sz="4000" dirty="0"/>
          </a:p>
          <a:p>
            <a:pPr marL="0" indent="0" algn="ctr">
              <a:buNone/>
            </a:pPr>
            <a:r>
              <a:rPr lang="en-US" sz="4000" dirty="0"/>
              <a:t>Summer is bright,</a:t>
            </a:r>
            <a:endParaRPr lang="ru-RU" sz="4000" dirty="0"/>
          </a:p>
          <a:p>
            <a:pPr marL="0" indent="0" algn="ctr">
              <a:buNone/>
            </a:pPr>
            <a:r>
              <a:rPr lang="en-US" sz="4000" dirty="0"/>
              <a:t>Autumn is yellow</a:t>
            </a:r>
            <a:r>
              <a:rPr lang="ru-RU" sz="4000" dirty="0"/>
              <a:t>,</a:t>
            </a:r>
          </a:p>
          <a:p>
            <a:pPr marL="0" indent="0" algn="ctr">
              <a:buNone/>
            </a:pPr>
            <a:r>
              <a:rPr lang="en-US" sz="4000" dirty="0"/>
              <a:t>Winter is white</a:t>
            </a:r>
            <a:r>
              <a:rPr lang="ru-RU" sz="4000" dirty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45" y="450912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48680"/>
            <a:ext cx="2705100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309" y="4471589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779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Let’s check!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856" y="1628800"/>
            <a:ext cx="4032448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April, August,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December</a:t>
            </a:r>
            <a:r>
              <a:rPr lang="en-US" dirty="0"/>
              <a:t>,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February</a:t>
            </a:r>
            <a:r>
              <a:rPr lang="en-US" dirty="0"/>
              <a:t>,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January</a:t>
            </a:r>
            <a:r>
              <a:rPr lang="en-US" dirty="0"/>
              <a:t>, July, June</a:t>
            </a:r>
            <a:r>
              <a:rPr lang="en-US" dirty="0" smtClean="0"/>
              <a:t>,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/>
              <a:t>March, May,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November</a:t>
            </a:r>
            <a:r>
              <a:rPr lang="en-US" dirty="0"/>
              <a:t>,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October</a:t>
            </a:r>
            <a:r>
              <a:rPr lang="en-US" dirty="0"/>
              <a:t>,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September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189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400092" y="2171495"/>
            <a:ext cx="684076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Порядковые числительные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56792"/>
            <a:ext cx="7200800" cy="4525963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/>
              <a:t> </a:t>
            </a:r>
            <a:endParaRPr lang="en-US" i="1" dirty="0" smtClean="0"/>
          </a:p>
          <a:p>
            <a:pPr marL="0" indent="0" algn="ctr">
              <a:buNone/>
            </a:pPr>
            <a:r>
              <a:rPr lang="en-US" sz="3600" dirty="0" smtClean="0"/>
              <a:t> Four – the four </a:t>
            </a:r>
            <a:r>
              <a:rPr lang="en-US" sz="3600" dirty="0" err="1" smtClean="0"/>
              <a:t>th</a:t>
            </a: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But:</a:t>
            </a:r>
            <a:endParaRPr lang="en-US" sz="3600" dirty="0"/>
          </a:p>
          <a:p>
            <a:pPr marL="0" indent="0" algn="ctr">
              <a:buNone/>
            </a:pPr>
            <a:r>
              <a:rPr lang="en-US" sz="3600" dirty="0" smtClean="0"/>
              <a:t>One – the first</a:t>
            </a:r>
          </a:p>
          <a:p>
            <a:pPr marL="0" indent="0" algn="ctr">
              <a:buNone/>
            </a:pPr>
            <a:r>
              <a:rPr lang="en-US" sz="3600" dirty="0" smtClean="0"/>
              <a:t>Two – the second</a:t>
            </a:r>
          </a:p>
          <a:p>
            <a:pPr marL="0" indent="0" algn="ctr">
              <a:buNone/>
            </a:pPr>
            <a:r>
              <a:rPr lang="en-US" sz="3600" dirty="0" smtClean="0"/>
              <a:t>Three – the third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57151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Источники картинок, используемых в презентации 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988840"/>
            <a:ext cx="8686800" cy="4091285"/>
          </a:xfrm>
        </p:spPr>
        <p:txBody>
          <a:bodyPr>
            <a:normAutofit/>
          </a:bodyPr>
          <a:lstStyle/>
          <a:p>
            <a:endParaRPr lang="ru-RU" sz="2100" u="sng" dirty="0" smtClean="0">
              <a:solidFill>
                <a:schemeClr val="tx1"/>
              </a:solidFill>
              <a:hlinkClick r:id="rId2"/>
            </a:endParaRPr>
          </a:p>
          <a:p>
            <a:r>
              <a:rPr lang="ru-RU" sz="2100" u="sng" dirty="0" smtClean="0">
                <a:solidFill>
                  <a:schemeClr val="tx1"/>
                </a:solidFill>
                <a:hlinkClick r:id="rId2"/>
              </a:rPr>
              <a:t>http</a:t>
            </a:r>
            <a:r>
              <a:rPr lang="ru-RU" sz="2100" u="sng" dirty="0">
                <a:solidFill>
                  <a:schemeClr val="tx1"/>
                </a:solidFill>
                <a:hlinkClick r:id="rId2"/>
              </a:rPr>
              <a:t>://images.yandex.ru/yandsearch?p=1&amp;text=%D0%B7%D0%B8%D0%BC%D0%B0&amp;fp=1&amp;pos=50&amp;uinfo=ww-1351-wh-705-fw-1126-fh-499-pd-1&amp;rpt=simage&amp;img_url=http%3A%2F%2Fclub-edu.tambov.ru%2Fvjpusk%2Fvjp133%2Frabot%2F11%2Fimages%2F25.jpg</a:t>
            </a:r>
            <a:endParaRPr lang="ru-RU" sz="2100" dirty="0">
              <a:solidFill>
                <a:schemeClr val="tx1"/>
              </a:solidFill>
            </a:endParaRPr>
          </a:p>
          <a:p>
            <a:r>
              <a:rPr lang="ru-RU" sz="2100" u="sng" dirty="0">
                <a:solidFill>
                  <a:schemeClr val="tx1"/>
                </a:solidFill>
                <a:hlinkClick r:id="rId3"/>
              </a:rPr>
              <a:t>http://www.xa-xa.org/uploads/posts/2011-04/1303200544_57ef2b4034b2.jpg</a:t>
            </a:r>
            <a:endParaRPr lang="ru-RU" sz="2100" dirty="0">
              <a:solidFill>
                <a:schemeClr val="tx1"/>
              </a:solidFill>
            </a:endParaRPr>
          </a:p>
          <a:p>
            <a:r>
              <a:rPr lang="ru-RU" sz="2100" u="sng" dirty="0" smtClean="0">
                <a:solidFill>
                  <a:schemeClr val="tx1"/>
                </a:solidFill>
                <a:hlinkClick r:id="rId4"/>
              </a:rPr>
              <a:t>http</a:t>
            </a:r>
            <a:r>
              <a:rPr lang="ru-RU" sz="2100" u="sng" dirty="0">
                <a:solidFill>
                  <a:schemeClr val="tx1"/>
                </a:solidFill>
                <a:hlinkClick r:id="rId4"/>
              </a:rPr>
              <a:t>://www.nastol.com.ua/large/201205/23344.jpg</a:t>
            </a:r>
            <a:endParaRPr lang="ru-RU" sz="2100" dirty="0">
              <a:solidFill>
                <a:schemeClr val="tx1"/>
              </a:solidFill>
            </a:endParaRPr>
          </a:p>
          <a:p>
            <a:r>
              <a:rPr lang="ru-RU" sz="2100" u="sng" dirty="0">
                <a:solidFill>
                  <a:schemeClr val="tx1"/>
                </a:solidFill>
                <a:hlinkClick r:id="rId5"/>
              </a:rPr>
              <a:t>http://byka.msk.ru/uploads/posts/2013-03/1362361240_svetik.jpg</a:t>
            </a:r>
            <a:endParaRPr lang="ru-RU" sz="2100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3958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238</TotalTime>
  <Words>171</Words>
  <Application>Microsoft Office PowerPoint</Application>
  <PresentationFormat>Экран (4:3)</PresentationFormat>
  <Paragraphs>60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Презентация к уроку «12 Month»</vt:lpstr>
      <vt:lpstr>Презентация PowerPoint</vt:lpstr>
      <vt:lpstr>Match the letters with the sounds</vt:lpstr>
      <vt:lpstr>Тема урока: «TWELVE MONTH»</vt:lpstr>
      <vt:lpstr>Презентация PowerPoint</vt:lpstr>
      <vt:lpstr>Poem</vt:lpstr>
      <vt:lpstr>Let’s check!</vt:lpstr>
      <vt:lpstr>Порядковые числительные</vt:lpstr>
      <vt:lpstr>Источники картинок, используемых в презентации :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екек</dc:creator>
  <cp:lastModifiedBy>екек</cp:lastModifiedBy>
  <cp:revision>14</cp:revision>
  <dcterms:created xsi:type="dcterms:W3CDTF">2014-01-28T15:55:59Z</dcterms:created>
  <dcterms:modified xsi:type="dcterms:W3CDTF">2014-03-05T16:50:27Z</dcterms:modified>
</cp:coreProperties>
</file>