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9" r:id="rId3"/>
    <p:sldId id="260" r:id="rId4"/>
    <p:sldId id="261" r:id="rId5"/>
    <p:sldId id="262" r:id="rId6"/>
    <p:sldId id="265" r:id="rId7"/>
    <p:sldId id="264" r:id="rId8"/>
    <p:sldId id="263" r:id="rId9"/>
    <p:sldId id="267" r:id="rId10"/>
    <p:sldId id="266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66"/>
    <a:srgbClr val="66FFFF"/>
    <a:srgbClr val="CCFFFF"/>
    <a:srgbClr val="CC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.allday.ru/81/75/7e/1331576315_spring_bckgr_01.jpg" TargetMode="External"/><Relationship Id="rId2" Type="http://schemas.openxmlformats.org/officeDocument/2006/relationships/hyperlink" Target="http://www.photoshopim.net/useruploads/shablony/sh_ramka_det_gnomik2les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3.radikal.ru/i102/0903/ba/0fc26b21e0f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" y="0"/>
            <a:ext cx="9136740" cy="6848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9592" y="1048058"/>
            <a:ext cx="33123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Игра-тренажер </a:t>
            </a:r>
          </a:p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«Знаки препинания при обособленных членах предложения»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1181" y="3645024"/>
            <a:ext cx="33123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ресурса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Богдан Светлана Федоровна,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русского языка и литературы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«Лисичанская специализированная школа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I-III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ступеней №8»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395536" y="6093296"/>
            <a:ext cx="1944216" cy="648072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81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:dissolve/>
      </p:transition>
    </mc:Choice>
    <mc:Fallback xmlns="">
      <p:transition spd="slow" advClick="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pic2.sc.chinaz.com/files/pic/pic9/201204/xpic39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55576" y="5805264"/>
            <a:ext cx="2160240" cy="864096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есятиугольник 3"/>
          <p:cNvSpPr/>
          <p:nvPr/>
        </p:nvSpPr>
        <p:spPr>
          <a:xfrm>
            <a:off x="971600" y="3861048"/>
            <a:ext cx="1008112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772816"/>
            <a:ext cx="7128792" cy="1512168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Лишь немногие знают, что эти птички, веселые, общительные, всю зиму проводят в хвойных лесах, искусно устраивая в густых сучьях теплые гнезда. </a:t>
            </a:r>
          </a:p>
        </p:txBody>
      </p:sp>
      <p:sp>
        <p:nvSpPr>
          <p:cNvPr id="7" name="Десятиугольник 6"/>
          <p:cNvSpPr/>
          <p:nvPr/>
        </p:nvSpPr>
        <p:spPr>
          <a:xfrm>
            <a:off x="2411760" y="3861048"/>
            <a:ext cx="1008112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Десятиугольник 7"/>
          <p:cNvSpPr/>
          <p:nvPr/>
        </p:nvSpPr>
        <p:spPr>
          <a:xfrm>
            <a:off x="3779912" y="3861048"/>
            <a:ext cx="1008112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Десятиугольник 8"/>
          <p:cNvSpPr/>
          <p:nvPr/>
        </p:nvSpPr>
        <p:spPr>
          <a:xfrm>
            <a:off x="5364088" y="3861048"/>
            <a:ext cx="1008112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5644" y="1785784"/>
            <a:ext cx="7128792" cy="1512168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Лишь немногие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знают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эти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птички веселые общительные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всю зиму проводят в хвойных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лесах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искусно устраивая в густых сучьях теплые гнезда. </a:t>
            </a:r>
          </a:p>
        </p:txBody>
      </p:sp>
    </p:spTree>
    <p:extLst>
      <p:ext uri="{BB962C8B-B14F-4D97-AF65-F5344CB8AC3E}">
        <p14:creationId xmlns:p14="http://schemas.microsoft.com/office/powerpoint/2010/main" val="1513414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20688"/>
            <a:ext cx="871296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Использованные источники:</a:t>
            </a:r>
          </a:p>
          <a:p>
            <a:r>
              <a:rPr lang="ru-RU" sz="2000" u="sng" dirty="0">
                <a:hlinkClick r:id="rId2"/>
              </a:rPr>
              <a:t>http://www.photoshopim.net/useruploads/shablony/sh_ramka_det_gnomik2les.jpg</a:t>
            </a:r>
            <a:r>
              <a:rPr lang="ru-RU" sz="2000" dirty="0"/>
              <a:t>  - фон для титульного листа </a:t>
            </a:r>
          </a:p>
          <a:p>
            <a:r>
              <a:rPr lang="ru-RU" sz="2000" u="sng" dirty="0">
                <a:hlinkClick r:id="rId3"/>
              </a:rPr>
              <a:t>http://i.allday.ru/81/75/7e/1331576315_spring_bckgr_01.jpg</a:t>
            </a:r>
            <a:r>
              <a:rPr lang="ru-RU" sz="2000" dirty="0"/>
              <a:t> - фон для слайдов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7452320" y="5301208"/>
            <a:ext cx="1296144" cy="1224136"/>
          </a:xfrm>
          <a:prstGeom prst="actionButtonHo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21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3.radikal.ru/i102/0903/ba/0fc26b21e0f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" y="0"/>
            <a:ext cx="9136740" cy="6848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395536" y="6093296"/>
            <a:ext cx="1944216" cy="648072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977296"/>
            <a:ext cx="3820054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ru-RU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количество запятых в данных предложениях;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обоснуйте свой выбор;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предложения в тетради;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подчеркните обособленные члены предложения</a:t>
            </a:r>
          </a:p>
        </p:txBody>
      </p:sp>
    </p:spTree>
    <p:extLst>
      <p:ext uri="{BB962C8B-B14F-4D97-AF65-F5344CB8AC3E}">
        <p14:creationId xmlns:p14="http://schemas.microsoft.com/office/powerpoint/2010/main" val="1165852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:dissolve/>
      </p:transition>
    </mc:Choice>
    <mc:Fallback xmlns="">
      <p:transition spd="slow" advClick="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pic2.sc.chinaz.com/files/pic/pic9/201204/xpic397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539552" y="5949280"/>
            <a:ext cx="2040664" cy="792088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Десятиугольник 2"/>
          <p:cNvSpPr/>
          <p:nvPr/>
        </p:nvSpPr>
        <p:spPr>
          <a:xfrm>
            <a:off x="571600" y="4077072"/>
            <a:ext cx="1080120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Десятиугольник 4"/>
          <p:cNvSpPr/>
          <p:nvPr/>
        </p:nvSpPr>
        <p:spPr>
          <a:xfrm>
            <a:off x="2124384" y="4077072"/>
            <a:ext cx="1079464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Десятиугольник 6"/>
          <p:cNvSpPr/>
          <p:nvPr/>
        </p:nvSpPr>
        <p:spPr>
          <a:xfrm>
            <a:off x="3902580" y="4077072"/>
            <a:ext cx="1079464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Десятиугольник 7"/>
          <p:cNvSpPr/>
          <p:nvPr/>
        </p:nvSpPr>
        <p:spPr>
          <a:xfrm>
            <a:off x="5508104" y="4077072"/>
            <a:ext cx="1079464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0172" y="1556792"/>
            <a:ext cx="7078132" cy="2088232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некоторое время Левинсон услышал тихое журчание ключа, постоял намного, вслушиваясь в темноту, и, улыбнувшись про себя, зашагал еще быстрее, стараясь сильнее шуршать, чтобы было слышно.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30172" y="1556792"/>
            <a:ext cx="7078132" cy="2088232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некоторое время Левинсон услышал тихое журчание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постоял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намного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вслушиваясь в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темноту 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улыбнувшись про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себя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зашагал еще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быстрее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стараясь сильнее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шуршать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было слышно.</a:t>
            </a:r>
          </a:p>
        </p:txBody>
      </p:sp>
    </p:spTree>
    <p:extLst>
      <p:ext uri="{BB962C8B-B14F-4D97-AF65-F5344CB8AC3E}">
        <p14:creationId xmlns:p14="http://schemas.microsoft.com/office/powerpoint/2010/main" val="2437315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8" grpId="0" animBg="1"/>
      <p:bldP spid="6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pic2.sc.chinaz.com/files/pic/pic9/201204/xpic397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611560" y="5877272"/>
            <a:ext cx="1944216" cy="792088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есятиугольник 7"/>
          <p:cNvSpPr/>
          <p:nvPr/>
        </p:nvSpPr>
        <p:spPr>
          <a:xfrm>
            <a:off x="899592" y="4149080"/>
            <a:ext cx="1080120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700808"/>
            <a:ext cx="7200800" cy="1656184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Люда постояла, склонив голову к тонкому плечу, и медленно побрела к качелям, свисающим с толстой ветки березы.</a:t>
            </a:r>
          </a:p>
        </p:txBody>
      </p:sp>
      <p:sp>
        <p:nvSpPr>
          <p:cNvPr id="9" name="Десятиугольник 8"/>
          <p:cNvSpPr/>
          <p:nvPr/>
        </p:nvSpPr>
        <p:spPr>
          <a:xfrm>
            <a:off x="2536384" y="4152880"/>
            <a:ext cx="1080120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Десятиугольник 9"/>
          <p:cNvSpPr/>
          <p:nvPr/>
        </p:nvSpPr>
        <p:spPr>
          <a:xfrm>
            <a:off x="4042479" y="4187160"/>
            <a:ext cx="1080120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Десятиугольник 10"/>
          <p:cNvSpPr/>
          <p:nvPr/>
        </p:nvSpPr>
        <p:spPr>
          <a:xfrm>
            <a:off x="5652120" y="4206200"/>
            <a:ext cx="1080120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1700808"/>
            <a:ext cx="7200800" cy="1687976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Люда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постояла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склонив голову к тонкому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плечу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медленно побрела к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качелям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свисающим с толстой ветки березы.</a:t>
            </a:r>
          </a:p>
        </p:txBody>
      </p:sp>
    </p:spTree>
    <p:extLst>
      <p:ext uri="{BB962C8B-B14F-4D97-AF65-F5344CB8AC3E}">
        <p14:creationId xmlns:p14="http://schemas.microsoft.com/office/powerpoint/2010/main" val="2925068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 animBg="1"/>
      <p:bldP spid="3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pic2.sc.chinaz.com/files/pic/pic9/201204/xpic397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55576" y="5805264"/>
            <a:ext cx="2160240" cy="864096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есятиугольник 3"/>
          <p:cNvSpPr/>
          <p:nvPr/>
        </p:nvSpPr>
        <p:spPr>
          <a:xfrm>
            <a:off x="899592" y="4221088"/>
            <a:ext cx="1080120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628800"/>
            <a:ext cx="7344816" cy="1800201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Тучи, склонившиеся на горизонте, стали выше подыматься и, постепенно темнея, раздавались все шире и шире по небосклону.</a:t>
            </a:r>
          </a:p>
        </p:txBody>
      </p:sp>
      <p:sp>
        <p:nvSpPr>
          <p:cNvPr id="7" name="Десятиугольник 6"/>
          <p:cNvSpPr/>
          <p:nvPr/>
        </p:nvSpPr>
        <p:spPr>
          <a:xfrm>
            <a:off x="2267744" y="4221088"/>
            <a:ext cx="1080120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Десятиугольник 7"/>
          <p:cNvSpPr/>
          <p:nvPr/>
        </p:nvSpPr>
        <p:spPr>
          <a:xfrm>
            <a:off x="3707904" y="4221088"/>
            <a:ext cx="1080120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Десятиугольник 8"/>
          <p:cNvSpPr/>
          <p:nvPr/>
        </p:nvSpPr>
        <p:spPr>
          <a:xfrm>
            <a:off x="5220072" y="4221088"/>
            <a:ext cx="1080120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1628800"/>
            <a:ext cx="7344816" cy="1800201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Тучи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склонившиеся на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горизонте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стали выше подыматься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темнея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раздавались все шире и шире по небосклону.</a:t>
            </a:r>
          </a:p>
        </p:txBody>
      </p:sp>
    </p:spTree>
    <p:extLst>
      <p:ext uri="{BB962C8B-B14F-4D97-AF65-F5344CB8AC3E}">
        <p14:creationId xmlns:p14="http://schemas.microsoft.com/office/powerpoint/2010/main" val="2001119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pic2.sc.chinaz.com/files/pic/pic9/201204/xpic397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55576" y="5805264"/>
            <a:ext cx="2160240" cy="864096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есятиугольник 3"/>
          <p:cNvSpPr/>
          <p:nvPr/>
        </p:nvSpPr>
        <p:spPr>
          <a:xfrm>
            <a:off x="971600" y="4149080"/>
            <a:ext cx="1008112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556791"/>
            <a:ext cx="7226344" cy="1872209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Головы рабочих поднимались вверх, глаза задумчиво тонули в сероватой мгле, обнявшей город, и часто топор, занесенный для удара, нерешительно, на секунду останавливался в воздухе.</a:t>
            </a:r>
          </a:p>
        </p:txBody>
      </p:sp>
      <p:sp>
        <p:nvSpPr>
          <p:cNvPr id="7" name="Десятиугольник 6"/>
          <p:cNvSpPr/>
          <p:nvPr/>
        </p:nvSpPr>
        <p:spPr>
          <a:xfrm>
            <a:off x="2267744" y="4149080"/>
            <a:ext cx="1008112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Десятиугольник 7"/>
          <p:cNvSpPr/>
          <p:nvPr/>
        </p:nvSpPr>
        <p:spPr>
          <a:xfrm>
            <a:off x="3563888" y="4152880"/>
            <a:ext cx="1008112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Десятиугольник 8"/>
          <p:cNvSpPr/>
          <p:nvPr/>
        </p:nvSpPr>
        <p:spPr>
          <a:xfrm>
            <a:off x="5004048" y="4156680"/>
            <a:ext cx="1008112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8336" y="1559103"/>
            <a:ext cx="7226344" cy="1872209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Головы рабочих поднимались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вверх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глаза задумчиво тонули в сероватой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мгле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обнявшей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часто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топор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занесенный для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удара нерешительно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секунду останавливался в воздухе.</a:t>
            </a:r>
          </a:p>
        </p:txBody>
      </p:sp>
    </p:spTree>
    <p:extLst>
      <p:ext uri="{BB962C8B-B14F-4D97-AF65-F5344CB8AC3E}">
        <p14:creationId xmlns:p14="http://schemas.microsoft.com/office/powerpoint/2010/main" val="166110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pic2.sc.chinaz.com/files/pic/pic9/201204/xpic397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55576" y="5805264"/>
            <a:ext cx="2160240" cy="864096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есятиугольник 3"/>
          <p:cNvSpPr/>
          <p:nvPr/>
        </p:nvSpPr>
        <p:spPr>
          <a:xfrm>
            <a:off x="755576" y="4077072"/>
            <a:ext cx="1080120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700808"/>
            <a:ext cx="6912768" cy="1224136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556791"/>
            <a:ext cx="7226344" cy="1872209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Тополев, высокий, костлявый старик с серовато-зеленоватыми глазами, не проронил за весь вечер ни слова, заставляя рассказчика нервничать и приукрашивать выдуманную историю до неузнаваемости.</a:t>
            </a:r>
          </a:p>
        </p:txBody>
      </p:sp>
      <p:sp>
        <p:nvSpPr>
          <p:cNvPr id="8" name="Десятиугольник 7"/>
          <p:cNvSpPr/>
          <p:nvPr/>
        </p:nvSpPr>
        <p:spPr>
          <a:xfrm>
            <a:off x="2055952" y="4077072"/>
            <a:ext cx="1080120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Десятиугольник 8"/>
          <p:cNvSpPr/>
          <p:nvPr/>
        </p:nvSpPr>
        <p:spPr>
          <a:xfrm>
            <a:off x="3491880" y="4077072"/>
            <a:ext cx="1080120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Десятиугольник 9"/>
          <p:cNvSpPr/>
          <p:nvPr/>
        </p:nvSpPr>
        <p:spPr>
          <a:xfrm>
            <a:off x="5076056" y="4085064"/>
            <a:ext cx="1080120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1556790"/>
            <a:ext cx="7226344" cy="1872209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Тополев высокий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костлявый старик с серовато-зеленоватыми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глазами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проронил за весь вечер ни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заставляя рассказчика нервничать и приукрашивать выдуманную историю до неузнаваемости.</a:t>
            </a:r>
          </a:p>
        </p:txBody>
      </p:sp>
    </p:spTree>
    <p:extLst>
      <p:ext uri="{BB962C8B-B14F-4D97-AF65-F5344CB8AC3E}">
        <p14:creationId xmlns:p14="http://schemas.microsoft.com/office/powerpoint/2010/main" val="90487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pic2.sc.chinaz.com/files/pic/pic9/201204/xpic397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55576" y="5805264"/>
            <a:ext cx="2160240" cy="864096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есятиугольник 3"/>
          <p:cNvSpPr/>
          <p:nvPr/>
        </p:nvSpPr>
        <p:spPr>
          <a:xfrm>
            <a:off x="755576" y="4077072"/>
            <a:ext cx="1080120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484784"/>
            <a:ext cx="6768752" cy="1584176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Осмелев, волки пробирались по саду и, глядя светящимися глазами на темные окна, сначала низко, потом все громче начинали выть, забирая голодной глоткой все выше и выше.</a:t>
            </a:r>
          </a:p>
        </p:txBody>
      </p:sp>
      <p:sp>
        <p:nvSpPr>
          <p:cNvPr id="7" name="Десятиугольник 6"/>
          <p:cNvSpPr/>
          <p:nvPr/>
        </p:nvSpPr>
        <p:spPr>
          <a:xfrm>
            <a:off x="2055952" y="4077072"/>
            <a:ext cx="1080120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Десятиугольник 7"/>
          <p:cNvSpPr/>
          <p:nvPr/>
        </p:nvSpPr>
        <p:spPr>
          <a:xfrm>
            <a:off x="3491880" y="4077072"/>
            <a:ext cx="1080120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Десятиугольник 8"/>
          <p:cNvSpPr/>
          <p:nvPr/>
        </p:nvSpPr>
        <p:spPr>
          <a:xfrm>
            <a:off x="5004048" y="4077072"/>
            <a:ext cx="1080120" cy="864096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9640" y="1484784"/>
            <a:ext cx="6768752" cy="1584176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Осмелев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волки пробирались по саду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глядя светящимися глазами на темные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окна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низко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 все громче начинали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выть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забирая голодной глоткой все выше и выше.</a:t>
            </a:r>
          </a:p>
        </p:txBody>
      </p:sp>
    </p:spTree>
    <p:extLst>
      <p:ext uri="{BB962C8B-B14F-4D97-AF65-F5344CB8AC3E}">
        <p14:creationId xmlns:p14="http://schemas.microsoft.com/office/powerpoint/2010/main" val="2152315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pic2.sc.chinaz.com/files/pic/pic9/201204/xpic397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55576" y="5805264"/>
            <a:ext cx="2160240" cy="864096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есятиугольник 3"/>
          <p:cNvSpPr/>
          <p:nvPr/>
        </p:nvSpPr>
        <p:spPr>
          <a:xfrm>
            <a:off x="899592" y="4077072"/>
            <a:ext cx="1224136" cy="936104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628799"/>
            <a:ext cx="6696744" cy="1800201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Вот, пригретая лучами мартовского солнца, свалилась с макушки дерева, рассыпавшись снежной пылью, тяжелая белая шапка. </a:t>
            </a:r>
          </a:p>
        </p:txBody>
      </p:sp>
      <p:sp>
        <p:nvSpPr>
          <p:cNvPr id="8" name="Десятиугольник 7"/>
          <p:cNvSpPr/>
          <p:nvPr/>
        </p:nvSpPr>
        <p:spPr>
          <a:xfrm>
            <a:off x="2519772" y="4077072"/>
            <a:ext cx="1224136" cy="936104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Десятиугольник 8"/>
          <p:cNvSpPr/>
          <p:nvPr/>
        </p:nvSpPr>
        <p:spPr>
          <a:xfrm>
            <a:off x="4067944" y="4100304"/>
            <a:ext cx="1224136" cy="936104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Десятиугольник 9"/>
          <p:cNvSpPr/>
          <p:nvPr/>
        </p:nvSpPr>
        <p:spPr>
          <a:xfrm>
            <a:off x="5652120" y="4100304"/>
            <a:ext cx="1224136" cy="936104"/>
          </a:xfrm>
          <a:prstGeom prst="dec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1642552"/>
            <a:ext cx="6696744" cy="1800201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пригретая лучами мартовского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солнца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свалилась с макушки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дерева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рассыпавшись снежной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пылью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тяжелая белая шапка. </a:t>
            </a:r>
          </a:p>
        </p:txBody>
      </p:sp>
    </p:spTree>
    <p:extLst>
      <p:ext uri="{BB962C8B-B14F-4D97-AF65-F5344CB8AC3E}">
        <p14:creationId xmlns:p14="http://schemas.microsoft.com/office/powerpoint/2010/main" val="3089991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495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24</cp:revision>
  <dcterms:created xsi:type="dcterms:W3CDTF">2014-02-10T16:18:50Z</dcterms:created>
  <dcterms:modified xsi:type="dcterms:W3CDTF">2014-02-12T18:34:36Z</dcterms:modified>
</cp:coreProperties>
</file>