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60" r:id="rId4"/>
    <p:sldId id="268" r:id="rId5"/>
    <p:sldId id="269" r:id="rId6"/>
    <p:sldId id="270" r:id="rId7"/>
    <p:sldId id="271" r:id="rId8"/>
    <p:sldId id="272" r:id="rId9"/>
    <p:sldId id="273" r:id="rId10"/>
    <p:sldId id="261" r:id="rId11"/>
    <p:sldId id="263" r:id="rId12"/>
    <p:sldId id="264" r:id="rId13"/>
    <p:sldId id="265" r:id="rId14"/>
    <p:sldId id="266" r:id="rId15"/>
    <p:sldId id="267" r:id="rId16"/>
    <p:sldId id="274" r:id="rId17"/>
    <p:sldId id="275" r:id="rId18"/>
    <p:sldId id="276" r:id="rId19"/>
    <p:sldId id="277" r:id="rId20"/>
    <p:sldId id="259" r:id="rId21"/>
    <p:sldId id="25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663300"/>
    <a:srgbClr val="FFFFCC"/>
    <a:srgbClr val="FFFF99"/>
    <a:srgbClr val="FFFF66"/>
    <a:srgbClr val="F1F0E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90" y="-468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C6D2F7-5DC5-4082-BA55-B2FD21AC44EB}" type="doc">
      <dgm:prSet loTypeId="urn:microsoft.com/office/officeart/2005/8/layout/pyramid2" loCatId="list" qsTypeId="urn:microsoft.com/office/officeart/2005/8/quickstyle/3d2" qsCatId="3D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C66877CB-2BE5-465A-83C5-A870E97EA38C}">
      <dgm:prSet phldrT="[Текст]" custT="1"/>
      <dgm:spPr>
        <a:solidFill>
          <a:schemeClr val="bg2">
            <a:lumMod val="90000"/>
            <a:alpha val="90000"/>
          </a:schemeClr>
        </a:soli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rgbClr val="663300"/>
              </a:solidFill>
              <a:latin typeface="Constantia" pitchFamily="18" charset="0"/>
            </a:rPr>
            <a:t>Играть можно одному, группой или командой.</a:t>
          </a:r>
          <a:endParaRPr lang="ru-RU" sz="1800" b="1" dirty="0">
            <a:solidFill>
              <a:srgbClr val="663300"/>
            </a:solidFill>
            <a:latin typeface="Constantia" pitchFamily="18" charset="0"/>
          </a:endParaRPr>
        </a:p>
      </dgm:t>
    </dgm:pt>
    <dgm:pt modelId="{BE707F41-D4EC-4C76-A934-804F292B242D}" type="parTrans" cxnId="{D405004C-3388-439C-9671-4A3812F8A6DC}">
      <dgm:prSet/>
      <dgm:spPr/>
      <dgm:t>
        <a:bodyPr/>
        <a:lstStyle/>
        <a:p>
          <a:endParaRPr lang="ru-RU" sz="1800" b="1">
            <a:solidFill>
              <a:srgbClr val="663300"/>
            </a:solidFill>
            <a:latin typeface="Constantia" pitchFamily="18" charset="0"/>
          </a:endParaRPr>
        </a:p>
      </dgm:t>
    </dgm:pt>
    <dgm:pt modelId="{60D3A716-0251-406E-A679-507D62898426}" type="sibTrans" cxnId="{D405004C-3388-439C-9671-4A3812F8A6DC}">
      <dgm:prSet/>
      <dgm:spPr/>
      <dgm:t>
        <a:bodyPr/>
        <a:lstStyle/>
        <a:p>
          <a:endParaRPr lang="ru-RU" sz="1800" b="1">
            <a:solidFill>
              <a:srgbClr val="663300"/>
            </a:solidFill>
            <a:latin typeface="Constantia" pitchFamily="18" charset="0"/>
          </a:endParaRPr>
        </a:p>
      </dgm:t>
    </dgm:pt>
    <dgm:pt modelId="{6F331D28-5E20-43CD-A3F8-CB35665E214E}">
      <dgm:prSet phldrT="[Текст]" custT="1"/>
      <dgm:spPr>
        <a:solidFill>
          <a:schemeClr val="bg2">
            <a:lumMod val="90000"/>
            <a:alpha val="90000"/>
          </a:schemeClr>
        </a:soli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rgbClr val="663300"/>
              </a:solidFill>
              <a:latin typeface="Constantia" pitchFamily="18" charset="0"/>
            </a:rPr>
            <a:t>На игровом поле необходимо произвольно выбрать номер вопроса.</a:t>
          </a:r>
          <a:endParaRPr lang="ru-RU" sz="1800" b="1" dirty="0">
            <a:solidFill>
              <a:srgbClr val="663300"/>
            </a:solidFill>
            <a:latin typeface="Constantia" pitchFamily="18" charset="0"/>
          </a:endParaRPr>
        </a:p>
      </dgm:t>
    </dgm:pt>
    <dgm:pt modelId="{AFBB8BBB-6F03-46D2-9256-917D6896A580}" type="parTrans" cxnId="{7154EEF8-7D05-47F2-9D2C-7AF9D49C525A}">
      <dgm:prSet/>
      <dgm:spPr/>
      <dgm:t>
        <a:bodyPr/>
        <a:lstStyle/>
        <a:p>
          <a:endParaRPr lang="ru-RU" sz="1800" b="1">
            <a:solidFill>
              <a:srgbClr val="663300"/>
            </a:solidFill>
            <a:latin typeface="Constantia" pitchFamily="18" charset="0"/>
          </a:endParaRPr>
        </a:p>
      </dgm:t>
    </dgm:pt>
    <dgm:pt modelId="{47D40AD7-41DD-402A-A1C1-E62690ADD726}" type="sibTrans" cxnId="{7154EEF8-7D05-47F2-9D2C-7AF9D49C525A}">
      <dgm:prSet/>
      <dgm:spPr/>
      <dgm:t>
        <a:bodyPr/>
        <a:lstStyle/>
        <a:p>
          <a:endParaRPr lang="ru-RU" sz="1800" b="1">
            <a:solidFill>
              <a:srgbClr val="663300"/>
            </a:solidFill>
            <a:latin typeface="Constantia" pitchFamily="18" charset="0"/>
          </a:endParaRPr>
        </a:p>
      </dgm:t>
    </dgm:pt>
    <dgm:pt modelId="{F7C4CDF1-D34A-4DB1-9C66-477DE452E27C}">
      <dgm:prSet phldrT="[Текст]" custT="1"/>
      <dgm:spPr>
        <a:solidFill>
          <a:schemeClr val="bg2">
            <a:lumMod val="90000"/>
            <a:alpha val="90000"/>
          </a:schemeClr>
        </a:soli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rgbClr val="663300"/>
              </a:solidFill>
              <a:latin typeface="Constantia" pitchFamily="18" charset="0"/>
            </a:rPr>
            <a:t>Гиперссылкой на слайд с заданием является фигура с номером вопроса.</a:t>
          </a:r>
          <a:endParaRPr lang="ru-RU" sz="1800" b="1" dirty="0">
            <a:solidFill>
              <a:srgbClr val="663300"/>
            </a:solidFill>
            <a:latin typeface="Constantia" pitchFamily="18" charset="0"/>
          </a:endParaRPr>
        </a:p>
      </dgm:t>
    </dgm:pt>
    <dgm:pt modelId="{C8AB3FCB-5718-4018-A136-A931190316CE}" type="parTrans" cxnId="{30AF8E21-F3F4-44B2-BE76-8140C09B3961}">
      <dgm:prSet/>
      <dgm:spPr/>
      <dgm:t>
        <a:bodyPr/>
        <a:lstStyle/>
        <a:p>
          <a:endParaRPr lang="ru-RU" sz="1800" b="1">
            <a:solidFill>
              <a:srgbClr val="663300"/>
            </a:solidFill>
            <a:latin typeface="Constantia" pitchFamily="18" charset="0"/>
          </a:endParaRPr>
        </a:p>
      </dgm:t>
    </dgm:pt>
    <dgm:pt modelId="{C268294B-B2A2-47FD-9557-F4813B67C9BA}" type="sibTrans" cxnId="{30AF8E21-F3F4-44B2-BE76-8140C09B3961}">
      <dgm:prSet/>
      <dgm:spPr/>
      <dgm:t>
        <a:bodyPr/>
        <a:lstStyle/>
        <a:p>
          <a:endParaRPr lang="ru-RU" sz="1800" b="1">
            <a:solidFill>
              <a:srgbClr val="663300"/>
            </a:solidFill>
            <a:latin typeface="Constantia" pitchFamily="18" charset="0"/>
          </a:endParaRPr>
        </a:p>
      </dgm:t>
    </dgm:pt>
    <dgm:pt modelId="{0A5E5AF9-22AA-441D-BEF2-62EF503B1C11}">
      <dgm:prSet custT="1"/>
      <dgm:spPr>
        <a:solidFill>
          <a:schemeClr val="bg2">
            <a:lumMod val="90000"/>
            <a:alpha val="90000"/>
          </a:schemeClr>
        </a:soli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rgbClr val="663300"/>
              </a:solidFill>
              <a:latin typeface="Constantia" pitchFamily="18" charset="0"/>
            </a:rPr>
            <a:t>Из двух предложенных вариантов ответа один является верным. </a:t>
          </a:r>
          <a:endParaRPr lang="ru-RU" sz="1800" b="1" dirty="0">
            <a:solidFill>
              <a:srgbClr val="663300"/>
            </a:solidFill>
            <a:latin typeface="Constantia" pitchFamily="18" charset="0"/>
          </a:endParaRPr>
        </a:p>
      </dgm:t>
    </dgm:pt>
    <dgm:pt modelId="{EA01FD78-B8F7-4859-922E-0B15BF86B620}" type="parTrans" cxnId="{6549ECB5-D513-4C90-8EC8-2FA43599C3B1}">
      <dgm:prSet/>
      <dgm:spPr/>
      <dgm:t>
        <a:bodyPr/>
        <a:lstStyle/>
        <a:p>
          <a:endParaRPr lang="ru-RU" sz="1800" b="1">
            <a:solidFill>
              <a:srgbClr val="663300"/>
            </a:solidFill>
            <a:latin typeface="Constantia" pitchFamily="18" charset="0"/>
          </a:endParaRPr>
        </a:p>
      </dgm:t>
    </dgm:pt>
    <dgm:pt modelId="{BB6715EF-0594-4677-9CCF-3F81BC1D9846}" type="sibTrans" cxnId="{6549ECB5-D513-4C90-8EC8-2FA43599C3B1}">
      <dgm:prSet/>
      <dgm:spPr/>
      <dgm:t>
        <a:bodyPr/>
        <a:lstStyle/>
        <a:p>
          <a:endParaRPr lang="ru-RU" sz="1800" b="1">
            <a:solidFill>
              <a:srgbClr val="663300"/>
            </a:solidFill>
            <a:latin typeface="Constantia" pitchFamily="18" charset="0"/>
          </a:endParaRPr>
        </a:p>
      </dgm:t>
    </dgm:pt>
    <dgm:pt modelId="{BC834767-AE85-4B55-AFF7-CDCBFEEACB1C}">
      <dgm:prSet custT="1"/>
      <dgm:spPr>
        <a:solidFill>
          <a:schemeClr val="bg2">
            <a:lumMod val="90000"/>
            <a:alpha val="90000"/>
          </a:schemeClr>
        </a:soli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rgbClr val="663300"/>
              </a:solidFill>
              <a:latin typeface="Constantia" pitchFamily="18" charset="0"/>
            </a:rPr>
            <a:t>За правильный ответ можно получить 1 балл, за выбор неверного варианта ответа – ноль баллов.</a:t>
          </a:r>
          <a:endParaRPr lang="ru-RU" sz="1800" b="1" dirty="0">
            <a:solidFill>
              <a:srgbClr val="663300"/>
            </a:solidFill>
            <a:latin typeface="Constantia" pitchFamily="18" charset="0"/>
          </a:endParaRPr>
        </a:p>
      </dgm:t>
    </dgm:pt>
    <dgm:pt modelId="{E3E46DD1-29E1-46A9-BBEA-837D22428123}" type="parTrans" cxnId="{7382E7E6-D627-4EF9-B153-DAA9F3616846}">
      <dgm:prSet/>
      <dgm:spPr/>
      <dgm:t>
        <a:bodyPr/>
        <a:lstStyle/>
        <a:p>
          <a:endParaRPr lang="ru-RU" sz="1800" b="1">
            <a:solidFill>
              <a:srgbClr val="663300"/>
            </a:solidFill>
            <a:latin typeface="Constantia" pitchFamily="18" charset="0"/>
          </a:endParaRPr>
        </a:p>
      </dgm:t>
    </dgm:pt>
    <dgm:pt modelId="{D6422A0E-CEE5-4469-AB95-797FF8A93899}" type="sibTrans" cxnId="{7382E7E6-D627-4EF9-B153-DAA9F3616846}">
      <dgm:prSet/>
      <dgm:spPr/>
      <dgm:t>
        <a:bodyPr/>
        <a:lstStyle/>
        <a:p>
          <a:endParaRPr lang="ru-RU" sz="1800" b="1">
            <a:solidFill>
              <a:srgbClr val="663300"/>
            </a:solidFill>
            <a:latin typeface="Constantia" pitchFamily="18" charset="0"/>
          </a:endParaRPr>
        </a:p>
      </dgm:t>
    </dgm:pt>
    <dgm:pt modelId="{8195494D-C197-47F0-8B6A-BD11319F0542}">
      <dgm:prSet custT="1"/>
      <dgm:spPr>
        <a:solidFill>
          <a:schemeClr val="bg2">
            <a:lumMod val="90000"/>
            <a:alpha val="90000"/>
          </a:schemeClr>
        </a:soli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rgbClr val="663300"/>
              </a:solidFill>
              <a:latin typeface="Constantia" pitchFamily="18" charset="0"/>
            </a:rPr>
            <a:t>На слайдах с ребусами установлен счетчик времени – на выполнение задания </a:t>
          </a:r>
          <a:r>
            <a:rPr lang="ru-RU" sz="1800" b="1" dirty="0" smtClean="0">
              <a:solidFill>
                <a:srgbClr val="663300"/>
              </a:solidFill>
              <a:latin typeface="Constantia" pitchFamily="18" charset="0"/>
            </a:rPr>
            <a:t>отведено </a:t>
          </a:r>
          <a:r>
            <a:rPr lang="ru-RU" sz="1800" b="1" dirty="0" smtClean="0">
              <a:solidFill>
                <a:srgbClr val="663300"/>
              </a:solidFill>
              <a:latin typeface="Constantia" pitchFamily="18" charset="0"/>
            </a:rPr>
            <a:t>1 мин. 6 сек.</a:t>
          </a:r>
          <a:endParaRPr lang="ru-RU" sz="1800" b="1" dirty="0">
            <a:solidFill>
              <a:srgbClr val="663300"/>
            </a:solidFill>
            <a:latin typeface="Constantia" pitchFamily="18" charset="0"/>
          </a:endParaRPr>
        </a:p>
      </dgm:t>
    </dgm:pt>
    <dgm:pt modelId="{2267FA17-C49B-465C-9B88-95C00BAF848F}" type="parTrans" cxnId="{85F36A51-DC7B-4422-8F3E-E836A9F42E1F}">
      <dgm:prSet/>
      <dgm:spPr/>
      <dgm:t>
        <a:bodyPr/>
        <a:lstStyle/>
        <a:p>
          <a:endParaRPr lang="ru-RU" sz="1800" b="1">
            <a:solidFill>
              <a:srgbClr val="663300"/>
            </a:solidFill>
            <a:latin typeface="Constantia" pitchFamily="18" charset="0"/>
          </a:endParaRPr>
        </a:p>
      </dgm:t>
    </dgm:pt>
    <dgm:pt modelId="{AD538790-BF8F-4E13-95FE-04CACB3B83E8}" type="sibTrans" cxnId="{85F36A51-DC7B-4422-8F3E-E836A9F42E1F}">
      <dgm:prSet/>
      <dgm:spPr/>
      <dgm:t>
        <a:bodyPr/>
        <a:lstStyle/>
        <a:p>
          <a:endParaRPr lang="ru-RU" sz="1800" b="1">
            <a:solidFill>
              <a:srgbClr val="663300"/>
            </a:solidFill>
            <a:latin typeface="Constantia" pitchFamily="18" charset="0"/>
          </a:endParaRPr>
        </a:p>
      </dgm:t>
    </dgm:pt>
    <dgm:pt modelId="{13F2C251-BA65-4698-B18A-916604891B9A}">
      <dgm:prSet custT="1"/>
      <dgm:spPr>
        <a:solidFill>
          <a:schemeClr val="bg2">
            <a:lumMod val="90000"/>
            <a:alpha val="90000"/>
          </a:schemeClr>
        </a:soli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ru-RU" sz="1800" b="1" dirty="0" smtClean="0">
              <a:solidFill>
                <a:srgbClr val="663300"/>
              </a:solidFill>
              <a:latin typeface="Constantia" pitchFamily="18" charset="0"/>
            </a:rPr>
            <a:t>Результаты  выполнения заданий необходимо фиксировать в «Оценочном  листе»</a:t>
          </a:r>
          <a:endParaRPr lang="ru-RU" sz="1800" b="1" dirty="0">
            <a:solidFill>
              <a:srgbClr val="663300"/>
            </a:solidFill>
            <a:latin typeface="Constantia" pitchFamily="18" charset="0"/>
          </a:endParaRPr>
        </a:p>
      </dgm:t>
    </dgm:pt>
    <dgm:pt modelId="{1141D6F2-D128-4CC8-8216-6546292C5422}" type="parTrans" cxnId="{61C935FA-2646-46B9-8A02-9890CE20DB6A}">
      <dgm:prSet/>
      <dgm:spPr/>
      <dgm:t>
        <a:bodyPr/>
        <a:lstStyle/>
        <a:p>
          <a:endParaRPr lang="ru-RU" sz="1800" b="1">
            <a:solidFill>
              <a:srgbClr val="663300"/>
            </a:solidFill>
            <a:latin typeface="Constantia" pitchFamily="18" charset="0"/>
          </a:endParaRPr>
        </a:p>
      </dgm:t>
    </dgm:pt>
    <dgm:pt modelId="{0CEB53B5-8C6D-47C5-B108-9BE4810BDACC}" type="sibTrans" cxnId="{61C935FA-2646-46B9-8A02-9890CE20DB6A}">
      <dgm:prSet/>
      <dgm:spPr/>
      <dgm:t>
        <a:bodyPr/>
        <a:lstStyle/>
        <a:p>
          <a:endParaRPr lang="ru-RU" sz="1800" b="1">
            <a:solidFill>
              <a:srgbClr val="663300"/>
            </a:solidFill>
            <a:latin typeface="Constantia" pitchFamily="18" charset="0"/>
          </a:endParaRPr>
        </a:p>
      </dgm:t>
    </dgm:pt>
    <dgm:pt modelId="{3E574225-6AB3-49F0-89B8-A6E09A6F8936}" type="pres">
      <dgm:prSet presAssocID="{FAC6D2F7-5DC5-4082-BA55-B2FD21AC44EB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D44CEC73-AE92-4409-A2A8-6BEB8A323ECF}" type="pres">
      <dgm:prSet presAssocID="{FAC6D2F7-5DC5-4082-BA55-B2FD21AC44EB}" presName="pyramid" presStyleLbl="node1" presStyleIdx="0" presStyleCnt="1" custScaleX="67123" custLinFactNeighborX="-22256"/>
      <dgm:spPr/>
    </dgm:pt>
    <dgm:pt modelId="{B9D8B0E3-B3DC-4257-8224-94735AF63899}" type="pres">
      <dgm:prSet presAssocID="{FAC6D2F7-5DC5-4082-BA55-B2FD21AC44EB}" presName="theList" presStyleCnt="0"/>
      <dgm:spPr/>
    </dgm:pt>
    <dgm:pt modelId="{E19E168B-D0B3-4F80-A9D5-976BC6968A8F}" type="pres">
      <dgm:prSet presAssocID="{C66877CB-2BE5-465A-83C5-A870E97EA38C}" presName="aNode" presStyleLbl="fgAcc1" presStyleIdx="0" presStyleCnt="7" custScaleX="194098" custScaleY="260049" custLinFactY="-116458" custLinFactNeighborX="16103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D727E6-CC85-4FF8-AEAB-283A76361CF5}" type="pres">
      <dgm:prSet presAssocID="{C66877CB-2BE5-465A-83C5-A870E97EA38C}" presName="aSpace" presStyleCnt="0"/>
      <dgm:spPr/>
    </dgm:pt>
    <dgm:pt modelId="{0DB7D6F6-92FD-4335-93AF-5C47C279E8F2}" type="pres">
      <dgm:prSet presAssocID="{6F331D28-5E20-43CD-A3F8-CB35665E214E}" presName="aNode" presStyleLbl="fgAcc1" presStyleIdx="1" presStyleCnt="7" custScaleX="194098" custScaleY="260049" custLinFactY="-74528" custLinFactNeighborX="1610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50ABD4-E629-4111-BE52-C44586ADDBA3}" type="pres">
      <dgm:prSet presAssocID="{6F331D28-5E20-43CD-A3F8-CB35665E214E}" presName="aSpace" presStyleCnt="0"/>
      <dgm:spPr/>
    </dgm:pt>
    <dgm:pt modelId="{6AF6516D-EB67-4F1A-80F4-24A68158592E}" type="pres">
      <dgm:prSet presAssocID="{F7C4CDF1-D34A-4DB1-9C66-477DE452E27C}" presName="aNode" presStyleLbl="fgAcc1" presStyleIdx="2" presStyleCnt="7" custScaleX="194098" custScaleY="260049" custLinFactY="-20098" custLinFactNeighborX="1610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78DA27-CE3D-4C8C-AD39-5709747E18A1}" type="pres">
      <dgm:prSet presAssocID="{F7C4CDF1-D34A-4DB1-9C66-477DE452E27C}" presName="aSpace" presStyleCnt="0"/>
      <dgm:spPr/>
    </dgm:pt>
    <dgm:pt modelId="{81456DF3-DBB3-458A-9ECC-932F0B073AD1}" type="pres">
      <dgm:prSet presAssocID="{0A5E5AF9-22AA-441D-BEF2-62EF503B1C11}" presName="aNode" presStyleLbl="fgAcc1" presStyleIdx="3" presStyleCnt="7" custScaleX="194098" custScaleY="260049" custLinFactY="10867" custLinFactNeighborX="1610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23FF41-0893-40DB-BE43-F1A9AF9AA44C}" type="pres">
      <dgm:prSet presAssocID="{0A5E5AF9-22AA-441D-BEF2-62EF503B1C11}" presName="aSpace" presStyleCnt="0"/>
      <dgm:spPr/>
    </dgm:pt>
    <dgm:pt modelId="{1054A1F6-BF26-47E5-A9AF-41ED5F7F3B39}" type="pres">
      <dgm:prSet presAssocID="{BC834767-AE85-4B55-AFF7-CDCBFEEACB1C}" presName="aNode" presStyleLbl="fgAcc1" presStyleIdx="4" presStyleCnt="7" custScaleX="194098" custScaleY="260049" custLinFactY="65296" custLinFactNeighborX="1610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7BADD7-9837-4AA9-8452-DF525A6EFBBE}" type="pres">
      <dgm:prSet presAssocID="{BC834767-AE85-4B55-AFF7-CDCBFEEACB1C}" presName="aSpace" presStyleCnt="0"/>
      <dgm:spPr/>
    </dgm:pt>
    <dgm:pt modelId="{3444748B-C37E-4C9F-B805-89D98CAB704A}" type="pres">
      <dgm:prSet presAssocID="{8195494D-C197-47F0-8B6A-BD11319F0542}" presName="aNode" presStyleLbl="fgAcc1" presStyleIdx="5" presStyleCnt="7" custScaleX="194098" custScaleY="260049" custLinFactY="107226" custLinFactNeighborX="16103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17BCF0-EA9C-444D-84F4-308CD369A16B}" type="pres">
      <dgm:prSet presAssocID="{8195494D-C197-47F0-8B6A-BD11319F0542}" presName="aSpace" presStyleCnt="0"/>
      <dgm:spPr/>
    </dgm:pt>
    <dgm:pt modelId="{D5D3B04B-D2A5-4275-84F3-CBF0DED6CECD}" type="pres">
      <dgm:prSet presAssocID="{13F2C251-BA65-4698-B18A-916604891B9A}" presName="aNode" presStyleLbl="fgAcc1" presStyleIdx="6" presStyleCnt="7" custScaleX="194098" custScaleY="260049" custLinFactY="161656" custLinFactNeighborX="16103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147486-7B44-4273-893B-51AEC911D46C}" type="pres">
      <dgm:prSet presAssocID="{13F2C251-BA65-4698-B18A-916604891B9A}" presName="aSpace" presStyleCnt="0"/>
      <dgm:spPr/>
    </dgm:pt>
  </dgm:ptLst>
  <dgm:cxnLst>
    <dgm:cxn modelId="{30AF8E21-F3F4-44B2-BE76-8140C09B3961}" srcId="{FAC6D2F7-5DC5-4082-BA55-B2FD21AC44EB}" destId="{F7C4CDF1-D34A-4DB1-9C66-477DE452E27C}" srcOrd="2" destOrd="0" parTransId="{C8AB3FCB-5718-4018-A136-A931190316CE}" sibTransId="{C268294B-B2A2-47FD-9557-F4813B67C9BA}"/>
    <dgm:cxn modelId="{EE17EC3C-FD82-43F7-BF37-6FAC0337749E}" type="presOf" srcId="{0A5E5AF9-22AA-441D-BEF2-62EF503B1C11}" destId="{81456DF3-DBB3-458A-9ECC-932F0B073AD1}" srcOrd="0" destOrd="0" presId="urn:microsoft.com/office/officeart/2005/8/layout/pyramid2"/>
    <dgm:cxn modelId="{9B1F71DD-3A0E-400E-93C2-7420BA487C04}" type="presOf" srcId="{FAC6D2F7-5DC5-4082-BA55-B2FD21AC44EB}" destId="{3E574225-6AB3-49F0-89B8-A6E09A6F8936}" srcOrd="0" destOrd="0" presId="urn:microsoft.com/office/officeart/2005/8/layout/pyramid2"/>
    <dgm:cxn modelId="{7154EEF8-7D05-47F2-9D2C-7AF9D49C525A}" srcId="{FAC6D2F7-5DC5-4082-BA55-B2FD21AC44EB}" destId="{6F331D28-5E20-43CD-A3F8-CB35665E214E}" srcOrd="1" destOrd="0" parTransId="{AFBB8BBB-6F03-46D2-9256-917D6896A580}" sibTransId="{47D40AD7-41DD-402A-A1C1-E62690ADD726}"/>
    <dgm:cxn modelId="{61C935FA-2646-46B9-8A02-9890CE20DB6A}" srcId="{FAC6D2F7-5DC5-4082-BA55-B2FD21AC44EB}" destId="{13F2C251-BA65-4698-B18A-916604891B9A}" srcOrd="6" destOrd="0" parTransId="{1141D6F2-D128-4CC8-8216-6546292C5422}" sibTransId="{0CEB53B5-8C6D-47C5-B108-9BE4810BDACC}"/>
    <dgm:cxn modelId="{2513F4A1-F8E0-4792-9FC4-4ACAA2662E4B}" type="presOf" srcId="{6F331D28-5E20-43CD-A3F8-CB35665E214E}" destId="{0DB7D6F6-92FD-4335-93AF-5C47C279E8F2}" srcOrd="0" destOrd="0" presId="urn:microsoft.com/office/officeart/2005/8/layout/pyramid2"/>
    <dgm:cxn modelId="{FE409DEC-9315-46BA-8BBB-DC85955B26A9}" type="presOf" srcId="{C66877CB-2BE5-465A-83C5-A870E97EA38C}" destId="{E19E168B-D0B3-4F80-A9D5-976BC6968A8F}" srcOrd="0" destOrd="0" presId="urn:microsoft.com/office/officeart/2005/8/layout/pyramid2"/>
    <dgm:cxn modelId="{85F36A51-DC7B-4422-8F3E-E836A9F42E1F}" srcId="{FAC6D2F7-5DC5-4082-BA55-B2FD21AC44EB}" destId="{8195494D-C197-47F0-8B6A-BD11319F0542}" srcOrd="5" destOrd="0" parTransId="{2267FA17-C49B-465C-9B88-95C00BAF848F}" sibTransId="{AD538790-BF8F-4E13-95FE-04CACB3B83E8}"/>
    <dgm:cxn modelId="{6549ECB5-D513-4C90-8EC8-2FA43599C3B1}" srcId="{FAC6D2F7-5DC5-4082-BA55-B2FD21AC44EB}" destId="{0A5E5AF9-22AA-441D-BEF2-62EF503B1C11}" srcOrd="3" destOrd="0" parTransId="{EA01FD78-B8F7-4859-922E-0B15BF86B620}" sibTransId="{BB6715EF-0594-4677-9CCF-3F81BC1D9846}"/>
    <dgm:cxn modelId="{B7F46EB3-B032-4BF0-905F-40AC3B66D32E}" type="presOf" srcId="{F7C4CDF1-D34A-4DB1-9C66-477DE452E27C}" destId="{6AF6516D-EB67-4F1A-80F4-24A68158592E}" srcOrd="0" destOrd="0" presId="urn:microsoft.com/office/officeart/2005/8/layout/pyramid2"/>
    <dgm:cxn modelId="{74525C54-9FF6-4CDD-AFD2-B841292CB811}" type="presOf" srcId="{13F2C251-BA65-4698-B18A-916604891B9A}" destId="{D5D3B04B-D2A5-4275-84F3-CBF0DED6CECD}" srcOrd="0" destOrd="0" presId="urn:microsoft.com/office/officeart/2005/8/layout/pyramid2"/>
    <dgm:cxn modelId="{D405004C-3388-439C-9671-4A3812F8A6DC}" srcId="{FAC6D2F7-5DC5-4082-BA55-B2FD21AC44EB}" destId="{C66877CB-2BE5-465A-83C5-A870E97EA38C}" srcOrd="0" destOrd="0" parTransId="{BE707F41-D4EC-4C76-A934-804F292B242D}" sibTransId="{60D3A716-0251-406E-A679-507D62898426}"/>
    <dgm:cxn modelId="{8C2275EC-2922-42D0-A541-9CA734CA2A98}" type="presOf" srcId="{8195494D-C197-47F0-8B6A-BD11319F0542}" destId="{3444748B-C37E-4C9F-B805-89D98CAB704A}" srcOrd="0" destOrd="0" presId="urn:microsoft.com/office/officeart/2005/8/layout/pyramid2"/>
    <dgm:cxn modelId="{7382E7E6-D627-4EF9-B153-DAA9F3616846}" srcId="{FAC6D2F7-5DC5-4082-BA55-B2FD21AC44EB}" destId="{BC834767-AE85-4B55-AFF7-CDCBFEEACB1C}" srcOrd="4" destOrd="0" parTransId="{E3E46DD1-29E1-46A9-BBEA-837D22428123}" sibTransId="{D6422A0E-CEE5-4469-AB95-797FF8A93899}"/>
    <dgm:cxn modelId="{6A0CA05D-8BA2-437D-9C2A-CD161E2DEB00}" type="presOf" srcId="{BC834767-AE85-4B55-AFF7-CDCBFEEACB1C}" destId="{1054A1F6-BF26-47E5-A9AF-41ED5F7F3B39}" srcOrd="0" destOrd="0" presId="urn:microsoft.com/office/officeart/2005/8/layout/pyramid2"/>
    <dgm:cxn modelId="{5306D894-820E-4733-9B1D-1FDC775523DF}" type="presParOf" srcId="{3E574225-6AB3-49F0-89B8-A6E09A6F8936}" destId="{D44CEC73-AE92-4409-A2A8-6BEB8A323ECF}" srcOrd="0" destOrd="0" presId="urn:microsoft.com/office/officeart/2005/8/layout/pyramid2"/>
    <dgm:cxn modelId="{0E686C4A-E36D-46BE-905E-6E9F3D7C2C36}" type="presParOf" srcId="{3E574225-6AB3-49F0-89B8-A6E09A6F8936}" destId="{B9D8B0E3-B3DC-4257-8224-94735AF63899}" srcOrd="1" destOrd="0" presId="urn:microsoft.com/office/officeart/2005/8/layout/pyramid2"/>
    <dgm:cxn modelId="{99E41974-1781-4912-BA67-0098C443442A}" type="presParOf" srcId="{B9D8B0E3-B3DC-4257-8224-94735AF63899}" destId="{E19E168B-D0B3-4F80-A9D5-976BC6968A8F}" srcOrd="0" destOrd="0" presId="urn:microsoft.com/office/officeart/2005/8/layout/pyramid2"/>
    <dgm:cxn modelId="{B1662A5A-D8F5-499D-9B99-34E7718317F5}" type="presParOf" srcId="{B9D8B0E3-B3DC-4257-8224-94735AF63899}" destId="{2FD727E6-CC85-4FF8-AEAB-283A76361CF5}" srcOrd="1" destOrd="0" presId="urn:microsoft.com/office/officeart/2005/8/layout/pyramid2"/>
    <dgm:cxn modelId="{BC54A0EB-1E81-4BBB-9450-FE083197ADE6}" type="presParOf" srcId="{B9D8B0E3-B3DC-4257-8224-94735AF63899}" destId="{0DB7D6F6-92FD-4335-93AF-5C47C279E8F2}" srcOrd="2" destOrd="0" presId="urn:microsoft.com/office/officeart/2005/8/layout/pyramid2"/>
    <dgm:cxn modelId="{292A321B-E8F8-4247-857D-40CFBD196B9B}" type="presParOf" srcId="{B9D8B0E3-B3DC-4257-8224-94735AF63899}" destId="{BC50ABD4-E629-4111-BE52-C44586ADDBA3}" srcOrd="3" destOrd="0" presId="urn:microsoft.com/office/officeart/2005/8/layout/pyramid2"/>
    <dgm:cxn modelId="{034ABBD1-8633-4A2A-9A87-44C1DFE54EC9}" type="presParOf" srcId="{B9D8B0E3-B3DC-4257-8224-94735AF63899}" destId="{6AF6516D-EB67-4F1A-80F4-24A68158592E}" srcOrd="4" destOrd="0" presId="urn:microsoft.com/office/officeart/2005/8/layout/pyramid2"/>
    <dgm:cxn modelId="{72BBFD06-BC89-4E0E-A7FB-61648069EC90}" type="presParOf" srcId="{B9D8B0E3-B3DC-4257-8224-94735AF63899}" destId="{4F78DA27-CE3D-4C8C-AD39-5709747E18A1}" srcOrd="5" destOrd="0" presId="urn:microsoft.com/office/officeart/2005/8/layout/pyramid2"/>
    <dgm:cxn modelId="{EBE0D43B-D862-4B38-9C4E-F0776E1803A0}" type="presParOf" srcId="{B9D8B0E3-B3DC-4257-8224-94735AF63899}" destId="{81456DF3-DBB3-458A-9ECC-932F0B073AD1}" srcOrd="6" destOrd="0" presId="urn:microsoft.com/office/officeart/2005/8/layout/pyramid2"/>
    <dgm:cxn modelId="{93449691-1A9C-4F50-B03C-82138ACCB962}" type="presParOf" srcId="{B9D8B0E3-B3DC-4257-8224-94735AF63899}" destId="{3B23FF41-0893-40DB-BE43-F1A9AF9AA44C}" srcOrd="7" destOrd="0" presId="urn:microsoft.com/office/officeart/2005/8/layout/pyramid2"/>
    <dgm:cxn modelId="{FBEB150C-D491-409A-A7C7-5DB2D62B54D7}" type="presParOf" srcId="{B9D8B0E3-B3DC-4257-8224-94735AF63899}" destId="{1054A1F6-BF26-47E5-A9AF-41ED5F7F3B39}" srcOrd="8" destOrd="0" presId="urn:microsoft.com/office/officeart/2005/8/layout/pyramid2"/>
    <dgm:cxn modelId="{35ED11FA-3439-495B-A71C-744BE0323AFD}" type="presParOf" srcId="{B9D8B0E3-B3DC-4257-8224-94735AF63899}" destId="{667BADD7-9837-4AA9-8452-DF525A6EFBBE}" srcOrd="9" destOrd="0" presId="urn:microsoft.com/office/officeart/2005/8/layout/pyramid2"/>
    <dgm:cxn modelId="{A650FA7C-A427-4BD6-ABA0-FC068A38E48F}" type="presParOf" srcId="{B9D8B0E3-B3DC-4257-8224-94735AF63899}" destId="{3444748B-C37E-4C9F-B805-89D98CAB704A}" srcOrd="10" destOrd="0" presId="urn:microsoft.com/office/officeart/2005/8/layout/pyramid2"/>
    <dgm:cxn modelId="{DCF552CF-E7DF-4D3A-BFC0-D75FB6AA66C1}" type="presParOf" srcId="{B9D8B0E3-B3DC-4257-8224-94735AF63899}" destId="{1217BCF0-EA9C-444D-84F4-308CD369A16B}" srcOrd="11" destOrd="0" presId="urn:microsoft.com/office/officeart/2005/8/layout/pyramid2"/>
    <dgm:cxn modelId="{6E7AEADD-17CA-4AB7-9314-79FA4BB0E1BB}" type="presParOf" srcId="{B9D8B0E3-B3DC-4257-8224-94735AF63899}" destId="{D5D3B04B-D2A5-4275-84F3-CBF0DED6CECD}" srcOrd="12" destOrd="0" presId="urn:microsoft.com/office/officeart/2005/8/layout/pyramid2"/>
    <dgm:cxn modelId="{6961BD5B-4047-4773-AAAB-A8AB27209A49}" type="presParOf" srcId="{B9D8B0E3-B3DC-4257-8224-94735AF63899}" destId="{EE147486-7B44-4273-893B-51AEC911D46C}" srcOrd="1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595E9B6-07AA-4160-BD2A-FD76431D649B}" type="doc">
      <dgm:prSet loTypeId="urn:microsoft.com/office/officeart/2005/8/layout/process4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26B9BB27-9181-4576-A527-AB828D3EBD57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Constantia" pitchFamily="18" charset="0"/>
            </a:rPr>
            <a:t>Царство </a:t>
          </a:r>
          <a:endParaRPr lang="ru-RU" sz="1600" b="1" dirty="0">
            <a:solidFill>
              <a:srgbClr val="002060"/>
            </a:solidFill>
            <a:latin typeface="Constantia" pitchFamily="18" charset="0"/>
          </a:endParaRPr>
        </a:p>
      </dgm:t>
    </dgm:pt>
    <dgm:pt modelId="{78710C4D-C3DF-4D9D-8663-9C747C4A4AB5}" type="parTrans" cxnId="{44A6A630-63B4-456A-A791-762B8D87DCFC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FB5A2E65-F1CF-48BE-B034-DE19C9AD57B0}" type="sibTrans" cxnId="{44A6A630-63B4-456A-A791-762B8D87DCFC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97EEF3C6-9043-471E-9620-2C09F33F79C9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Constantia" pitchFamily="18" charset="0"/>
            </a:rPr>
            <a:t>Род </a:t>
          </a:r>
          <a:endParaRPr lang="ru-RU" sz="1600" b="1" dirty="0">
            <a:solidFill>
              <a:srgbClr val="002060"/>
            </a:solidFill>
            <a:latin typeface="Constantia" pitchFamily="18" charset="0"/>
          </a:endParaRPr>
        </a:p>
      </dgm:t>
    </dgm:pt>
    <dgm:pt modelId="{60DC1FD8-9F65-449A-9DCA-375BE5CF0F4B}" type="parTrans" cxnId="{A478DB0C-1E70-4B48-A7CB-F7CD7357DFF7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8E52C5F7-A475-4461-827B-36314D3F49BD}" type="sibTrans" cxnId="{A478DB0C-1E70-4B48-A7CB-F7CD7357DFF7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26075DAA-6CC7-418E-B019-AF0AB3349792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Constantia" pitchFamily="18" charset="0"/>
            </a:rPr>
            <a:t>Вид </a:t>
          </a:r>
          <a:endParaRPr lang="ru-RU" sz="1600" b="1" dirty="0">
            <a:solidFill>
              <a:srgbClr val="002060"/>
            </a:solidFill>
            <a:latin typeface="Constantia" pitchFamily="18" charset="0"/>
          </a:endParaRPr>
        </a:p>
      </dgm:t>
    </dgm:pt>
    <dgm:pt modelId="{A94E0B2B-C4F7-47E2-B703-6A7F2E98DF5D}" type="parTrans" cxnId="{291A6338-7B51-43B2-9556-0D351CECFED9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25C4D0CB-0590-45F0-9003-9F106CA3853B}" type="sibTrans" cxnId="{291A6338-7B51-43B2-9556-0D351CECFED9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C4F94147-EC1E-4C64-BAFF-3ADE4CA34B6E}">
      <dgm:prSet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Constantia" pitchFamily="18" charset="0"/>
            </a:rPr>
            <a:t>Тип </a:t>
          </a:r>
          <a:endParaRPr lang="ru-RU" sz="1600" b="1" dirty="0">
            <a:solidFill>
              <a:srgbClr val="002060"/>
            </a:solidFill>
            <a:latin typeface="Constantia" pitchFamily="18" charset="0"/>
          </a:endParaRPr>
        </a:p>
      </dgm:t>
    </dgm:pt>
    <dgm:pt modelId="{B17BA938-122B-486F-9E23-996EC0A0A97B}" type="parTrans" cxnId="{B0EAADE0-3E97-454D-B17F-59C9E886F5A0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C3CE48BB-193D-4E27-AE93-1C476AAEBC0D}" type="sibTrans" cxnId="{B0EAADE0-3E97-454D-B17F-59C9E886F5A0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B938BCDD-A488-43C0-A5ED-D8C502BE8F7F}">
      <dgm:prSet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Constantia" pitchFamily="18" charset="0"/>
            </a:rPr>
            <a:t>Отряд </a:t>
          </a:r>
          <a:endParaRPr lang="ru-RU" sz="1600" b="1" dirty="0">
            <a:solidFill>
              <a:srgbClr val="002060"/>
            </a:solidFill>
            <a:latin typeface="Constantia" pitchFamily="18" charset="0"/>
          </a:endParaRPr>
        </a:p>
      </dgm:t>
    </dgm:pt>
    <dgm:pt modelId="{58B36AF3-B6F6-4860-8E67-1AF9E27D70E5}" type="parTrans" cxnId="{272EF2F2-2F0E-494C-B919-892742ECDFB0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587AB973-9E98-485D-8F6C-383970AC3608}" type="sibTrans" cxnId="{272EF2F2-2F0E-494C-B919-892742ECDFB0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D67FA56E-09CD-42D3-BAC1-8393B3ACFC71}">
      <dgm:prSet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Constantia" pitchFamily="18" charset="0"/>
            </a:rPr>
            <a:t>Класс  </a:t>
          </a:r>
          <a:endParaRPr lang="ru-RU" sz="1600" b="1" dirty="0">
            <a:solidFill>
              <a:srgbClr val="002060"/>
            </a:solidFill>
            <a:latin typeface="Constantia" pitchFamily="18" charset="0"/>
          </a:endParaRPr>
        </a:p>
      </dgm:t>
    </dgm:pt>
    <dgm:pt modelId="{A8AD4772-4697-4760-B982-2F4E68FBE366}" type="parTrans" cxnId="{75C804D7-85E4-42D7-9F1D-FFE0B3872D71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3CA6D2B3-219A-48A8-B83C-F686352178E3}" type="sibTrans" cxnId="{75C804D7-85E4-42D7-9F1D-FFE0B3872D71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9AC21545-8CA2-4970-A519-473E27B82005}">
      <dgm:prSet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Constantia" pitchFamily="18" charset="0"/>
            </a:rPr>
            <a:t>Семейство </a:t>
          </a:r>
          <a:endParaRPr lang="ru-RU" sz="1600" b="1" dirty="0">
            <a:solidFill>
              <a:srgbClr val="002060"/>
            </a:solidFill>
            <a:latin typeface="Constantia" pitchFamily="18" charset="0"/>
          </a:endParaRPr>
        </a:p>
      </dgm:t>
    </dgm:pt>
    <dgm:pt modelId="{077D1A35-E9BF-4527-9118-31E843E26238}" type="parTrans" cxnId="{F0849C05-7546-4FDE-9189-466100605206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3000845E-90DD-415F-9D24-AD61B42FA07D}" type="sibTrans" cxnId="{F0849C05-7546-4FDE-9189-466100605206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461125F7-429D-4444-86A9-9C138F81F5B5}" type="pres">
      <dgm:prSet presAssocID="{6595E9B6-07AA-4160-BD2A-FD76431D649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C789501-F492-4388-9E1C-C252C94B9737}" type="pres">
      <dgm:prSet presAssocID="{26075DAA-6CC7-418E-B019-AF0AB3349792}" presName="boxAndChildren" presStyleCnt="0"/>
      <dgm:spPr/>
    </dgm:pt>
    <dgm:pt modelId="{38C7DF53-4C63-4B50-BBCC-9768D4BEAC56}" type="pres">
      <dgm:prSet presAssocID="{26075DAA-6CC7-418E-B019-AF0AB3349792}" presName="parentTextBox" presStyleLbl="node1" presStyleIdx="0" presStyleCnt="7"/>
      <dgm:spPr/>
      <dgm:t>
        <a:bodyPr/>
        <a:lstStyle/>
        <a:p>
          <a:endParaRPr lang="ru-RU"/>
        </a:p>
      </dgm:t>
    </dgm:pt>
    <dgm:pt modelId="{92315A04-2971-457E-B53D-15285EED723B}" type="pres">
      <dgm:prSet presAssocID="{3000845E-90DD-415F-9D24-AD61B42FA07D}" presName="sp" presStyleCnt="0"/>
      <dgm:spPr/>
    </dgm:pt>
    <dgm:pt modelId="{5708FBC2-3650-416B-A800-51714BCB7488}" type="pres">
      <dgm:prSet presAssocID="{9AC21545-8CA2-4970-A519-473E27B82005}" presName="arrowAndChildren" presStyleCnt="0"/>
      <dgm:spPr/>
    </dgm:pt>
    <dgm:pt modelId="{A182F583-28F9-48AC-B485-5D330E91162B}" type="pres">
      <dgm:prSet presAssocID="{9AC21545-8CA2-4970-A519-473E27B82005}" presName="parentTextArrow" presStyleLbl="node1" presStyleIdx="1" presStyleCnt="7"/>
      <dgm:spPr/>
      <dgm:t>
        <a:bodyPr/>
        <a:lstStyle/>
        <a:p>
          <a:endParaRPr lang="ru-RU"/>
        </a:p>
      </dgm:t>
    </dgm:pt>
    <dgm:pt modelId="{3FBE6826-5FD4-4668-95E8-09AEDA5E4FC2}" type="pres">
      <dgm:prSet presAssocID="{8E52C5F7-A475-4461-827B-36314D3F49BD}" presName="sp" presStyleCnt="0"/>
      <dgm:spPr/>
    </dgm:pt>
    <dgm:pt modelId="{12868174-FC83-4323-AEC1-75AD809B3F63}" type="pres">
      <dgm:prSet presAssocID="{97EEF3C6-9043-471E-9620-2C09F33F79C9}" presName="arrowAndChildren" presStyleCnt="0"/>
      <dgm:spPr/>
    </dgm:pt>
    <dgm:pt modelId="{15A36AF7-3342-482F-8354-F61F719D9BF6}" type="pres">
      <dgm:prSet presAssocID="{97EEF3C6-9043-471E-9620-2C09F33F79C9}" presName="parentTextArrow" presStyleLbl="node1" presStyleIdx="2" presStyleCnt="7"/>
      <dgm:spPr/>
      <dgm:t>
        <a:bodyPr/>
        <a:lstStyle/>
        <a:p>
          <a:endParaRPr lang="ru-RU"/>
        </a:p>
      </dgm:t>
    </dgm:pt>
    <dgm:pt modelId="{C03AAC16-EE5F-4214-89E5-458B773279A6}" type="pres">
      <dgm:prSet presAssocID="{3CA6D2B3-219A-48A8-B83C-F686352178E3}" presName="sp" presStyleCnt="0"/>
      <dgm:spPr/>
    </dgm:pt>
    <dgm:pt modelId="{756D8DCB-8A32-413C-A7D1-876AE9DEC6AF}" type="pres">
      <dgm:prSet presAssocID="{D67FA56E-09CD-42D3-BAC1-8393B3ACFC71}" presName="arrowAndChildren" presStyleCnt="0"/>
      <dgm:spPr/>
    </dgm:pt>
    <dgm:pt modelId="{402C967D-8BEF-4149-9EF4-B3AC46070101}" type="pres">
      <dgm:prSet presAssocID="{D67FA56E-09CD-42D3-BAC1-8393B3ACFC71}" presName="parentTextArrow" presStyleLbl="node1" presStyleIdx="3" presStyleCnt="7"/>
      <dgm:spPr/>
      <dgm:t>
        <a:bodyPr/>
        <a:lstStyle/>
        <a:p>
          <a:endParaRPr lang="ru-RU"/>
        </a:p>
      </dgm:t>
    </dgm:pt>
    <dgm:pt modelId="{EF2AAA38-3BFF-4A90-9D4E-CDBF60EC0525}" type="pres">
      <dgm:prSet presAssocID="{587AB973-9E98-485D-8F6C-383970AC3608}" presName="sp" presStyleCnt="0"/>
      <dgm:spPr/>
    </dgm:pt>
    <dgm:pt modelId="{D279B91B-5658-4ADC-BF95-0571A9D52118}" type="pres">
      <dgm:prSet presAssocID="{B938BCDD-A488-43C0-A5ED-D8C502BE8F7F}" presName="arrowAndChildren" presStyleCnt="0"/>
      <dgm:spPr/>
    </dgm:pt>
    <dgm:pt modelId="{AC57CDB6-018D-4497-8E91-69D9EDFAFBE0}" type="pres">
      <dgm:prSet presAssocID="{B938BCDD-A488-43C0-A5ED-D8C502BE8F7F}" presName="parentTextArrow" presStyleLbl="node1" presStyleIdx="4" presStyleCnt="7"/>
      <dgm:spPr/>
      <dgm:t>
        <a:bodyPr/>
        <a:lstStyle/>
        <a:p>
          <a:endParaRPr lang="ru-RU"/>
        </a:p>
      </dgm:t>
    </dgm:pt>
    <dgm:pt modelId="{B62AA9E6-0706-491A-B713-3EF00DF24D5B}" type="pres">
      <dgm:prSet presAssocID="{C3CE48BB-193D-4E27-AE93-1C476AAEBC0D}" presName="sp" presStyleCnt="0"/>
      <dgm:spPr/>
    </dgm:pt>
    <dgm:pt modelId="{E6C4A814-54B2-44B8-AE08-B0FDADE13DF5}" type="pres">
      <dgm:prSet presAssocID="{C4F94147-EC1E-4C64-BAFF-3ADE4CA34B6E}" presName="arrowAndChildren" presStyleCnt="0"/>
      <dgm:spPr/>
    </dgm:pt>
    <dgm:pt modelId="{2E0DF4E2-3DD7-44FA-8D50-BF66498219FE}" type="pres">
      <dgm:prSet presAssocID="{C4F94147-EC1E-4C64-BAFF-3ADE4CA34B6E}" presName="parentTextArrow" presStyleLbl="node1" presStyleIdx="5" presStyleCnt="7"/>
      <dgm:spPr/>
      <dgm:t>
        <a:bodyPr/>
        <a:lstStyle/>
        <a:p>
          <a:endParaRPr lang="ru-RU"/>
        </a:p>
      </dgm:t>
    </dgm:pt>
    <dgm:pt modelId="{F234CFBB-0F6D-4EBD-872B-1B887197AC9F}" type="pres">
      <dgm:prSet presAssocID="{FB5A2E65-F1CF-48BE-B034-DE19C9AD57B0}" presName="sp" presStyleCnt="0"/>
      <dgm:spPr/>
    </dgm:pt>
    <dgm:pt modelId="{86C6EDF2-2E70-4C2D-A3A7-FA6FCE4ECFBE}" type="pres">
      <dgm:prSet presAssocID="{26B9BB27-9181-4576-A527-AB828D3EBD57}" presName="arrowAndChildren" presStyleCnt="0"/>
      <dgm:spPr/>
    </dgm:pt>
    <dgm:pt modelId="{D1331355-5B3B-456F-9CC4-917B52B29AF9}" type="pres">
      <dgm:prSet presAssocID="{26B9BB27-9181-4576-A527-AB828D3EBD57}" presName="parentTextArrow" presStyleLbl="node1" presStyleIdx="6" presStyleCnt="7"/>
      <dgm:spPr/>
      <dgm:t>
        <a:bodyPr/>
        <a:lstStyle/>
        <a:p>
          <a:endParaRPr lang="ru-RU"/>
        </a:p>
      </dgm:t>
    </dgm:pt>
  </dgm:ptLst>
  <dgm:cxnLst>
    <dgm:cxn modelId="{E1E3BB00-611E-4AC5-AD66-17DAE139CFC2}" type="presOf" srcId="{9AC21545-8CA2-4970-A519-473E27B82005}" destId="{A182F583-28F9-48AC-B485-5D330E91162B}" srcOrd="0" destOrd="0" presId="urn:microsoft.com/office/officeart/2005/8/layout/process4"/>
    <dgm:cxn modelId="{44A6A630-63B4-456A-A791-762B8D87DCFC}" srcId="{6595E9B6-07AA-4160-BD2A-FD76431D649B}" destId="{26B9BB27-9181-4576-A527-AB828D3EBD57}" srcOrd="0" destOrd="0" parTransId="{78710C4D-C3DF-4D9D-8663-9C747C4A4AB5}" sibTransId="{FB5A2E65-F1CF-48BE-B034-DE19C9AD57B0}"/>
    <dgm:cxn modelId="{B0EAADE0-3E97-454D-B17F-59C9E886F5A0}" srcId="{6595E9B6-07AA-4160-BD2A-FD76431D649B}" destId="{C4F94147-EC1E-4C64-BAFF-3ADE4CA34B6E}" srcOrd="1" destOrd="0" parTransId="{B17BA938-122B-486F-9E23-996EC0A0A97B}" sibTransId="{C3CE48BB-193D-4E27-AE93-1C476AAEBC0D}"/>
    <dgm:cxn modelId="{1DD593B7-5AD1-4957-96B5-C5FE62C3C47D}" type="presOf" srcId="{B938BCDD-A488-43C0-A5ED-D8C502BE8F7F}" destId="{AC57CDB6-018D-4497-8E91-69D9EDFAFBE0}" srcOrd="0" destOrd="0" presId="urn:microsoft.com/office/officeart/2005/8/layout/process4"/>
    <dgm:cxn modelId="{F8579DF7-02E3-4796-832D-205A3347B457}" type="presOf" srcId="{26075DAA-6CC7-418E-B019-AF0AB3349792}" destId="{38C7DF53-4C63-4B50-BBCC-9768D4BEAC56}" srcOrd="0" destOrd="0" presId="urn:microsoft.com/office/officeart/2005/8/layout/process4"/>
    <dgm:cxn modelId="{272EF2F2-2F0E-494C-B919-892742ECDFB0}" srcId="{6595E9B6-07AA-4160-BD2A-FD76431D649B}" destId="{B938BCDD-A488-43C0-A5ED-D8C502BE8F7F}" srcOrd="2" destOrd="0" parTransId="{58B36AF3-B6F6-4860-8E67-1AF9E27D70E5}" sibTransId="{587AB973-9E98-485D-8F6C-383970AC3608}"/>
    <dgm:cxn modelId="{69C733BD-2413-481D-8FE0-41C820448514}" type="presOf" srcId="{97EEF3C6-9043-471E-9620-2C09F33F79C9}" destId="{15A36AF7-3342-482F-8354-F61F719D9BF6}" srcOrd="0" destOrd="0" presId="urn:microsoft.com/office/officeart/2005/8/layout/process4"/>
    <dgm:cxn modelId="{A478DB0C-1E70-4B48-A7CB-F7CD7357DFF7}" srcId="{6595E9B6-07AA-4160-BD2A-FD76431D649B}" destId="{97EEF3C6-9043-471E-9620-2C09F33F79C9}" srcOrd="4" destOrd="0" parTransId="{60DC1FD8-9F65-449A-9DCA-375BE5CF0F4B}" sibTransId="{8E52C5F7-A475-4461-827B-36314D3F49BD}"/>
    <dgm:cxn modelId="{3C9590B6-4445-41C7-AE59-404140A8E34C}" type="presOf" srcId="{D67FA56E-09CD-42D3-BAC1-8393B3ACFC71}" destId="{402C967D-8BEF-4149-9EF4-B3AC46070101}" srcOrd="0" destOrd="0" presId="urn:microsoft.com/office/officeart/2005/8/layout/process4"/>
    <dgm:cxn modelId="{3B7D2663-3D7B-40D7-BC3B-3D7046AEDBB4}" type="presOf" srcId="{26B9BB27-9181-4576-A527-AB828D3EBD57}" destId="{D1331355-5B3B-456F-9CC4-917B52B29AF9}" srcOrd="0" destOrd="0" presId="urn:microsoft.com/office/officeart/2005/8/layout/process4"/>
    <dgm:cxn modelId="{4956E53D-6A98-4B7A-BACA-7953346C0DFC}" type="presOf" srcId="{6595E9B6-07AA-4160-BD2A-FD76431D649B}" destId="{461125F7-429D-4444-86A9-9C138F81F5B5}" srcOrd="0" destOrd="0" presId="urn:microsoft.com/office/officeart/2005/8/layout/process4"/>
    <dgm:cxn modelId="{75C804D7-85E4-42D7-9F1D-FFE0B3872D71}" srcId="{6595E9B6-07AA-4160-BD2A-FD76431D649B}" destId="{D67FA56E-09CD-42D3-BAC1-8393B3ACFC71}" srcOrd="3" destOrd="0" parTransId="{A8AD4772-4697-4760-B982-2F4E68FBE366}" sibTransId="{3CA6D2B3-219A-48A8-B83C-F686352178E3}"/>
    <dgm:cxn modelId="{F0849C05-7546-4FDE-9189-466100605206}" srcId="{6595E9B6-07AA-4160-BD2A-FD76431D649B}" destId="{9AC21545-8CA2-4970-A519-473E27B82005}" srcOrd="5" destOrd="0" parTransId="{077D1A35-E9BF-4527-9118-31E843E26238}" sibTransId="{3000845E-90DD-415F-9D24-AD61B42FA07D}"/>
    <dgm:cxn modelId="{291A6338-7B51-43B2-9556-0D351CECFED9}" srcId="{6595E9B6-07AA-4160-BD2A-FD76431D649B}" destId="{26075DAA-6CC7-418E-B019-AF0AB3349792}" srcOrd="6" destOrd="0" parTransId="{A94E0B2B-C4F7-47E2-B703-6A7F2E98DF5D}" sibTransId="{25C4D0CB-0590-45F0-9003-9F106CA3853B}"/>
    <dgm:cxn modelId="{DA612067-5544-4DC4-AE6D-D63A85AE8B1E}" type="presOf" srcId="{C4F94147-EC1E-4C64-BAFF-3ADE4CA34B6E}" destId="{2E0DF4E2-3DD7-44FA-8D50-BF66498219FE}" srcOrd="0" destOrd="0" presId="urn:microsoft.com/office/officeart/2005/8/layout/process4"/>
    <dgm:cxn modelId="{8CC7B67D-FEAA-4A42-8379-9E46F7235283}" type="presParOf" srcId="{461125F7-429D-4444-86A9-9C138F81F5B5}" destId="{9C789501-F492-4388-9E1C-C252C94B9737}" srcOrd="0" destOrd="0" presId="urn:microsoft.com/office/officeart/2005/8/layout/process4"/>
    <dgm:cxn modelId="{5F44CF05-8A20-41E8-8980-9E2E96F8A554}" type="presParOf" srcId="{9C789501-F492-4388-9E1C-C252C94B9737}" destId="{38C7DF53-4C63-4B50-BBCC-9768D4BEAC56}" srcOrd="0" destOrd="0" presId="urn:microsoft.com/office/officeart/2005/8/layout/process4"/>
    <dgm:cxn modelId="{51350F09-935C-4C8C-9E5C-B302F813F929}" type="presParOf" srcId="{461125F7-429D-4444-86A9-9C138F81F5B5}" destId="{92315A04-2971-457E-B53D-15285EED723B}" srcOrd="1" destOrd="0" presId="urn:microsoft.com/office/officeart/2005/8/layout/process4"/>
    <dgm:cxn modelId="{E3F764AD-5F63-438A-B286-A4382B1C3623}" type="presParOf" srcId="{461125F7-429D-4444-86A9-9C138F81F5B5}" destId="{5708FBC2-3650-416B-A800-51714BCB7488}" srcOrd="2" destOrd="0" presId="urn:microsoft.com/office/officeart/2005/8/layout/process4"/>
    <dgm:cxn modelId="{A582C44D-0883-4AE6-B33C-961EA505F00A}" type="presParOf" srcId="{5708FBC2-3650-416B-A800-51714BCB7488}" destId="{A182F583-28F9-48AC-B485-5D330E91162B}" srcOrd="0" destOrd="0" presId="urn:microsoft.com/office/officeart/2005/8/layout/process4"/>
    <dgm:cxn modelId="{BF03F8DF-05CF-4709-9EE6-2799E9544DC0}" type="presParOf" srcId="{461125F7-429D-4444-86A9-9C138F81F5B5}" destId="{3FBE6826-5FD4-4668-95E8-09AEDA5E4FC2}" srcOrd="3" destOrd="0" presId="urn:microsoft.com/office/officeart/2005/8/layout/process4"/>
    <dgm:cxn modelId="{C09ED8F4-C9D5-4495-94F8-D3154E4265FB}" type="presParOf" srcId="{461125F7-429D-4444-86A9-9C138F81F5B5}" destId="{12868174-FC83-4323-AEC1-75AD809B3F63}" srcOrd="4" destOrd="0" presId="urn:microsoft.com/office/officeart/2005/8/layout/process4"/>
    <dgm:cxn modelId="{A4330AC5-035B-443F-AB45-90AACC74ADAF}" type="presParOf" srcId="{12868174-FC83-4323-AEC1-75AD809B3F63}" destId="{15A36AF7-3342-482F-8354-F61F719D9BF6}" srcOrd="0" destOrd="0" presId="urn:microsoft.com/office/officeart/2005/8/layout/process4"/>
    <dgm:cxn modelId="{E1010730-AC1F-4E07-A64D-654D0BB1550F}" type="presParOf" srcId="{461125F7-429D-4444-86A9-9C138F81F5B5}" destId="{C03AAC16-EE5F-4214-89E5-458B773279A6}" srcOrd="5" destOrd="0" presId="urn:microsoft.com/office/officeart/2005/8/layout/process4"/>
    <dgm:cxn modelId="{CC76C163-6844-4B39-9EB8-9322F04AD767}" type="presParOf" srcId="{461125F7-429D-4444-86A9-9C138F81F5B5}" destId="{756D8DCB-8A32-413C-A7D1-876AE9DEC6AF}" srcOrd="6" destOrd="0" presId="urn:microsoft.com/office/officeart/2005/8/layout/process4"/>
    <dgm:cxn modelId="{7EEBB92A-D148-456F-B421-402B185D40B5}" type="presParOf" srcId="{756D8DCB-8A32-413C-A7D1-876AE9DEC6AF}" destId="{402C967D-8BEF-4149-9EF4-B3AC46070101}" srcOrd="0" destOrd="0" presId="urn:microsoft.com/office/officeart/2005/8/layout/process4"/>
    <dgm:cxn modelId="{59562457-7835-41B9-8F18-0E2F1FC70EBA}" type="presParOf" srcId="{461125F7-429D-4444-86A9-9C138F81F5B5}" destId="{EF2AAA38-3BFF-4A90-9D4E-CDBF60EC0525}" srcOrd="7" destOrd="0" presId="urn:microsoft.com/office/officeart/2005/8/layout/process4"/>
    <dgm:cxn modelId="{888A7F6B-C54E-4C50-AA97-220171671EA3}" type="presParOf" srcId="{461125F7-429D-4444-86A9-9C138F81F5B5}" destId="{D279B91B-5658-4ADC-BF95-0571A9D52118}" srcOrd="8" destOrd="0" presId="urn:microsoft.com/office/officeart/2005/8/layout/process4"/>
    <dgm:cxn modelId="{743F8FBE-C0E2-4A40-95DB-CCF56D6635D4}" type="presParOf" srcId="{D279B91B-5658-4ADC-BF95-0571A9D52118}" destId="{AC57CDB6-018D-4497-8E91-69D9EDFAFBE0}" srcOrd="0" destOrd="0" presId="urn:microsoft.com/office/officeart/2005/8/layout/process4"/>
    <dgm:cxn modelId="{3504512E-B15C-4D5F-BD33-8E5517EA38FC}" type="presParOf" srcId="{461125F7-429D-4444-86A9-9C138F81F5B5}" destId="{B62AA9E6-0706-491A-B713-3EF00DF24D5B}" srcOrd="9" destOrd="0" presId="urn:microsoft.com/office/officeart/2005/8/layout/process4"/>
    <dgm:cxn modelId="{916207FA-B40F-47D1-B54C-1DD2FA09F157}" type="presParOf" srcId="{461125F7-429D-4444-86A9-9C138F81F5B5}" destId="{E6C4A814-54B2-44B8-AE08-B0FDADE13DF5}" srcOrd="10" destOrd="0" presId="urn:microsoft.com/office/officeart/2005/8/layout/process4"/>
    <dgm:cxn modelId="{6E650CF3-C2EC-4283-8073-4A43724D4D5B}" type="presParOf" srcId="{E6C4A814-54B2-44B8-AE08-B0FDADE13DF5}" destId="{2E0DF4E2-3DD7-44FA-8D50-BF66498219FE}" srcOrd="0" destOrd="0" presId="urn:microsoft.com/office/officeart/2005/8/layout/process4"/>
    <dgm:cxn modelId="{B91F247C-A2DF-4EC7-934F-721BD7CDB86A}" type="presParOf" srcId="{461125F7-429D-4444-86A9-9C138F81F5B5}" destId="{F234CFBB-0F6D-4EBD-872B-1B887197AC9F}" srcOrd="11" destOrd="0" presId="urn:microsoft.com/office/officeart/2005/8/layout/process4"/>
    <dgm:cxn modelId="{999A0D76-FA6F-4732-9B75-E65458392B3E}" type="presParOf" srcId="{461125F7-429D-4444-86A9-9C138F81F5B5}" destId="{86C6EDF2-2E70-4C2D-A3A7-FA6FCE4ECFBE}" srcOrd="12" destOrd="0" presId="urn:microsoft.com/office/officeart/2005/8/layout/process4"/>
    <dgm:cxn modelId="{7AE4F90E-DECB-46B2-A3A9-9F4B22A7BF37}" type="presParOf" srcId="{86C6EDF2-2E70-4C2D-A3A7-FA6FCE4ECFBE}" destId="{D1331355-5B3B-456F-9CC4-917B52B29AF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20F39F-1716-41A6-B7B5-BEB3008B1AAC}" type="doc">
      <dgm:prSet loTypeId="urn:microsoft.com/office/officeart/2005/8/layout/process4" loCatId="process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3AA9AE5-3A7E-4D11-8356-4DA235E7A27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Constantia" pitchFamily="18" charset="0"/>
            </a:rPr>
            <a:t>Царство </a:t>
          </a:r>
          <a:endParaRPr lang="ru-RU" sz="1600" b="1" dirty="0">
            <a:solidFill>
              <a:srgbClr val="002060"/>
            </a:solidFill>
            <a:latin typeface="Constantia" pitchFamily="18" charset="0"/>
          </a:endParaRPr>
        </a:p>
      </dgm:t>
    </dgm:pt>
    <dgm:pt modelId="{78244990-5B7D-4A6D-AC17-EFAD8E2D503D}" type="parTrans" cxnId="{061B090C-898E-4110-9224-81771E838325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129FD5E6-D683-476F-B75E-E5D38503CE13}" type="sibTrans" cxnId="{061B090C-898E-4110-9224-81771E838325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C57EECE1-A775-4A76-99EA-91ABD534C490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Constantia" pitchFamily="18" charset="0"/>
            </a:rPr>
            <a:t>Тип </a:t>
          </a:r>
          <a:endParaRPr lang="ru-RU" sz="1600" b="1" dirty="0">
            <a:solidFill>
              <a:srgbClr val="002060"/>
            </a:solidFill>
            <a:latin typeface="Constantia" pitchFamily="18" charset="0"/>
          </a:endParaRPr>
        </a:p>
      </dgm:t>
    </dgm:pt>
    <dgm:pt modelId="{D8E571F5-907E-4776-A96F-900240C2E9D4}" type="parTrans" cxnId="{FCC35BD2-79EA-4351-A385-AD4220D487C7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D47054E4-FEB1-4819-B2B7-E62128A14BF8}" type="sibTrans" cxnId="{FCC35BD2-79EA-4351-A385-AD4220D487C7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2A0D7F6D-6060-48ED-96A3-28049E3683B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Constantia" pitchFamily="18" charset="0"/>
            </a:rPr>
            <a:t>Класс </a:t>
          </a:r>
          <a:endParaRPr lang="ru-RU" sz="1600" b="1" dirty="0">
            <a:solidFill>
              <a:srgbClr val="002060"/>
            </a:solidFill>
            <a:latin typeface="Constantia" pitchFamily="18" charset="0"/>
          </a:endParaRPr>
        </a:p>
      </dgm:t>
    </dgm:pt>
    <dgm:pt modelId="{4EF21B85-FBC1-4608-B475-D2BCC7F49D22}" type="parTrans" cxnId="{A347F392-2C3F-473E-81DF-59360505B7BF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6D2B2E69-F065-4867-BA51-94C22B74A8FE}" type="sibTrans" cxnId="{A347F392-2C3F-473E-81DF-59360505B7BF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288C7310-4E57-4854-9C6B-8F3B6E3D6740}">
      <dgm:prSet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Constantia" pitchFamily="18" charset="0"/>
            </a:rPr>
            <a:t>Отряд </a:t>
          </a:r>
          <a:endParaRPr lang="ru-RU" sz="1600" b="1" dirty="0">
            <a:solidFill>
              <a:srgbClr val="002060"/>
            </a:solidFill>
            <a:latin typeface="Constantia" pitchFamily="18" charset="0"/>
          </a:endParaRPr>
        </a:p>
      </dgm:t>
    </dgm:pt>
    <dgm:pt modelId="{025AF34A-314E-4611-96AC-FD6E397B990C}" type="parTrans" cxnId="{3AF34ED0-F514-4649-9E24-3025E2F404AE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6FE77283-ABD2-4171-96B4-9D0FCDCE5DC6}" type="sibTrans" cxnId="{3AF34ED0-F514-4649-9E24-3025E2F404AE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971A6D1E-0CC9-498A-A887-24C39D16AE1A}">
      <dgm:prSet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Constantia" pitchFamily="18" charset="0"/>
            </a:rPr>
            <a:t>Семейство </a:t>
          </a:r>
          <a:endParaRPr lang="ru-RU" sz="1600" b="1" dirty="0">
            <a:solidFill>
              <a:srgbClr val="002060"/>
            </a:solidFill>
            <a:latin typeface="Constantia" pitchFamily="18" charset="0"/>
          </a:endParaRPr>
        </a:p>
      </dgm:t>
    </dgm:pt>
    <dgm:pt modelId="{7759A947-A109-4097-BFA1-62C1490D9E49}" type="parTrans" cxnId="{5B78402C-451B-4C4F-9A59-B528F7B9A670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316E7D29-03AC-4EDB-91E2-1BEF7EFDA57C}" type="sibTrans" cxnId="{5B78402C-451B-4C4F-9A59-B528F7B9A670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D0EEA507-1431-4365-BC92-1EC303EF6064}">
      <dgm:prSet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Constantia" pitchFamily="18" charset="0"/>
            </a:rPr>
            <a:t>Род </a:t>
          </a:r>
          <a:endParaRPr lang="ru-RU" sz="1600" b="1" dirty="0">
            <a:solidFill>
              <a:srgbClr val="002060"/>
            </a:solidFill>
            <a:latin typeface="Constantia" pitchFamily="18" charset="0"/>
          </a:endParaRPr>
        </a:p>
      </dgm:t>
    </dgm:pt>
    <dgm:pt modelId="{12A96CC8-3142-4B9F-A22C-34F5966FD4CD}" type="parTrans" cxnId="{2278A029-8E2B-43C9-A311-00261F18799C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879D7DAD-1383-4E4F-82A0-0924A705E00C}" type="sibTrans" cxnId="{2278A029-8E2B-43C9-A311-00261F18799C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A5B73CCD-4EA2-467A-A13F-2AA461A5D926}">
      <dgm:prSet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Constantia" pitchFamily="18" charset="0"/>
            </a:rPr>
            <a:t>Вид </a:t>
          </a:r>
          <a:endParaRPr lang="ru-RU" sz="1600" b="1" dirty="0">
            <a:solidFill>
              <a:srgbClr val="002060"/>
            </a:solidFill>
            <a:latin typeface="Constantia" pitchFamily="18" charset="0"/>
          </a:endParaRPr>
        </a:p>
      </dgm:t>
    </dgm:pt>
    <dgm:pt modelId="{AAAC61B0-A4ED-41D2-977E-B02B2E2EB642}" type="parTrans" cxnId="{6E216BEA-7A2E-45B4-BA29-E471C2C20F57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FEE87AFA-50F2-4FCA-AD50-68502CA4DFEB}" type="sibTrans" cxnId="{6E216BEA-7A2E-45B4-BA29-E471C2C20F57}">
      <dgm:prSet/>
      <dgm:spPr/>
      <dgm:t>
        <a:bodyPr/>
        <a:lstStyle/>
        <a:p>
          <a:endParaRPr lang="ru-RU" sz="1600" b="1">
            <a:solidFill>
              <a:srgbClr val="002060"/>
            </a:solidFill>
            <a:latin typeface="Constantia" pitchFamily="18" charset="0"/>
          </a:endParaRPr>
        </a:p>
      </dgm:t>
    </dgm:pt>
    <dgm:pt modelId="{F9E7BB69-6177-4A48-8013-B0457A2DCF9B}" type="pres">
      <dgm:prSet presAssocID="{4520F39F-1716-41A6-B7B5-BEB3008B1A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EC8C4F-B109-4E8E-ADA2-4F559810F688}" type="pres">
      <dgm:prSet presAssocID="{A5B73CCD-4EA2-467A-A13F-2AA461A5D926}" presName="boxAndChildren" presStyleCnt="0"/>
      <dgm:spPr/>
    </dgm:pt>
    <dgm:pt modelId="{AEA8FBBF-E40C-4DA4-87CC-1AD1BBE22FDA}" type="pres">
      <dgm:prSet presAssocID="{A5B73CCD-4EA2-467A-A13F-2AA461A5D926}" presName="parentTextBox" presStyleLbl="node1" presStyleIdx="0" presStyleCnt="7"/>
      <dgm:spPr/>
      <dgm:t>
        <a:bodyPr/>
        <a:lstStyle/>
        <a:p>
          <a:endParaRPr lang="ru-RU"/>
        </a:p>
      </dgm:t>
    </dgm:pt>
    <dgm:pt modelId="{0B70185B-8995-4865-BF6D-9E593B9C79DD}" type="pres">
      <dgm:prSet presAssocID="{879D7DAD-1383-4E4F-82A0-0924A705E00C}" presName="sp" presStyleCnt="0"/>
      <dgm:spPr/>
    </dgm:pt>
    <dgm:pt modelId="{9E39C094-F660-4930-A12D-4A8BB2AF2363}" type="pres">
      <dgm:prSet presAssocID="{D0EEA507-1431-4365-BC92-1EC303EF6064}" presName="arrowAndChildren" presStyleCnt="0"/>
      <dgm:spPr/>
    </dgm:pt>
    <dgm:pt modelId="{F8D7F77B-846A-4BC6-93E3-A131055F2312}" type="pres">
      <dgm:prSet presAssocID="{D0EEA507-1431-4365-BC92-1EC303EF6064}" presName="parentTextArrow" presStyleLbl="node1" presStyleIdx="1" presStyleCnt="7"/>
      <dgm:spPr/>
      <dgm:t>
        <a:bodyPr/>
        <a:lstStyle/>
        <a:p>
          <a:endParaRPr lang="ru-RU"/>
        </a:p>
      </dgm:t>
    </dgm:pt>
    <dgm:pt modelId="{B5560CB4-36AB-4345-BDA5-877B9987F197}" type="pres">
      <dgm:prSet presAssocID="{316E7D29-03AC-4EDB-91E2-1BEF7EFDA57C}" presName="sp" presStyleCnt="0"/>
      <dgm:spPr/>
    </dgm:pt>
    <dgm:pt modelId="{220EA06B-B291-4DE7-8E13-FA72946069F4}" type="pres">
      <dgm:prSet presAssocID="{971A6D1E-0CC9-498A-A887-24C39D16AE1A}" presName="arrowAndChildren" presStyleCnt="0"/>
      <dgm:spPr/>
    </dgm:pt>
    <dgm:pt modelId="{89072596-C608-4375-9E56-4C32538C99D4}" type="pres">
      <dgm:prSet presAssocID="{971A6D1E-0CC9-498A-A887-24C39D16AE1A}" presName="parentTextArrow" presStyleLbl="node1" presStyleIdx="2" presStyleCnt="7"/>
      <dgm:spPr/>
      <dgm:t>
        <a:bodyPr/>
        <a:lstStyle/>
        <a:p>
          <a:endParaRPr lang="ru-RU"/>
        </a:p>
      </dgm:t>
    </dgm:pt>
    <dgm:pt modelId="{73FD74EB-C6AE-4130-940D-5D98DDB5BD42}" type="pres">
      <dgm:prSet presAssocID="{6FE77283-ABD2-4171-96B4-9D0FCDCE5DC6}" presName="sp" presStyleCnt="0"/>
      <dgm:spPr/>
    </dgm:pt>
    <dgm:pt modelId="{07EDC98C-BB5F-4D43-A874-CD20FEEE705C}" type="pres">
      <dgm:prSet presAssocID="{288C7310-4E57-4854-9C6B-8F3B6E3D6740}" presName="arrowAndChildren" presStyleCnt="0"/>
      <dgm:spPr/>
    </dgm:pt>
    <dgm:pt modelId="{9CFE36AE-E82B-41E5-B9E1-8BE1F34DB954}" type="pres">
      <dgm:prSet presAssocID="{288C7310-4E57-4854-9C6B-8F3B6E3D6740}" presName="parentTextArrow" presStyleLbl="node1" presStyleIdx="3" presStyleCnt="7"/>
      <dgm:spPr/>
      <dgm:t>
        <a:bodyPr/>
        <a:lstStyle/>
        <a:p>
          <a:endParaRPr lang="ru-RU"/>
        </a:p>
      </dgm:t>
    </dgm:pt>
    <dgm:pt modelId="{991404C6-A0D2-4D87-BBCF-2C6B381CA31A}" type="pres">
      <dgm:prSet presAssocID="{6D2B2E69-F065-4867-BA51-94C22B74A8FE}" presName="sp" presStyleCnt="0"/>
      <dgm:spPr/>
    </dgm:pt>
    <dgm:pt modelId="{811AFF29-9685-4802-9F9F-79B26605096D}" type="pres">
      <dgm:prSet presAssocID="{2A0D7F6D-6060-48ED-96A3-28049E3683B3}" presName="arrowAndChildren" presStyleCnt="0"/>
      <dgm:spPr/>
    </dgm:pt>
    <dgm:pt modelId="{89E214A1-843B-4338-98EA-1FFC71E9B6F2}" type="pres">
      <dgm:prSet presAssocID="{2A0D7F6D-6060-48ED-96A3-28049E3683B3}" presName="parentTextArrow" presStyleLbl="node1" presStyleIdx="4" presStyleCnt="7"/>
      <dgm:spPr/>
      <dgm:t>
        <a:bodyPr/>
        <a:lstStyle/>
        <a:p>
          <a:endParaRPr lang="ru-RU"/>
        </a:p>
      </dgm:t>
    </dgm:pt>
    <dgm:pt modelId="{B98A66A0-D644-407C-94FB-6F6AE4891CCF}" type="pres">
      <dgm:prSet presAssocID="{D47054E4-FEB1-4819-B2B7-E62128A14BF8}" presName="sp" presStyleCnt="0"/>
      <dgm:spPr/>
    </dgm:pt>
    <dgm:pt modelId="{923E4C5D-46C8-438D-82F8-EE8A36F2D7FD}" type="pres">
      <dgm:prSet presAssocID="{C57EECE1-A775-4A76-99EA-91ABD534C490}" presName="arrowAndChildren" presStyleCnt="0"/>
      <dgm:spPr/>
    </dgm:pt>
    <dgm:pt modelId="{2FE08A3A-9400-44B0-AC1C-81302E6F8DD3}" type="pres">
      <dgm:prSet presAssocID="{C57EECE1-A775-4A76-99EA-91ABD534C490}" presName="parentTextArrow" presStyleLbl="node1" presStyleIdx="5" presStyleCnt="7"/>
      <dgm:spPr/>
      <dgm:t>
        <a:bodyPr/>
        <a:lstStyle/>
        <a:p>
          <a:endParaRPr lang="ru-RU"/>
        </a:p>
      </dgm:t>
    </dgm:pt>
    <dgm:pt modelId="{89962B9B-47ED-4E47-ADB8-8D1DEDE58DB5}" type="pres">
      <dgm:prSet presAssocID="{129FD5E6-D683-476F-B75E-E5D38503CE13}" presName="sp" presStyleCnt="0"/>
      <dgm:spPr/>
    </dgm:pt>
    <dgm:pt modelId="{9ADD7FEF-D08F-4805-A0ED-DB7CC973316A}" type="pres">
      <dgm:prSet presAssocID="{23AA9AE5-3A7E-4D11-8356-4DA235E7A273}" presName="arrowAndChildren" presStyleCnt="0"/>
      <dgm:spPr/>
    </dgm:pt>
    <dgm:pt modelId="{65FF95F0-CED8-4025-9073-0ABED365BFDA}" type="pres">
      <dgm:prSet presAssocID="{23AA9AE5-3A7E-4D11-8356-4DA235E7A273}" presName="parentTextArrow" presStyleLbl="node1" presStyleIdx="6" presStyleCnt="7"/>
      <dgm:spPr/>
      <dgm:t>
        <a:bodyPr/>
        <a:lstStyle/>
        <a:p>
          <a:endParaRPr lang="ru-RU"/>
        </a:p>
      </dgm:t>
    </dgm:pt>
  </dgm:ptLst>
  <dgm:cxnLst>
    <dgm:cxn modelId="{8CE044E0-EED2-44D4-8426-C1E32B3384F2}" type="presOf" srcId="{A5B73CCD-4EA2-467A-A13F-2AA461A5D926}" destId="{AEA8FBBF-E40C-4DA4-87CC-1AD1BBE22FDA}" srcOrd="0" destOrd="0" presId="urn:microsoft.com/office/officeart/2005/8/layout/process4"/>
    <dgm:cxn modelId="{C69EEE8E-2C8A-48EF-A320-06BF96BA07C4}" type="presOf" srcId="{971A6D1E-0CC9-498A-A887-24C39D16AE1A}" destId="{89072596-C608-4375-9E56-4C32538C99D4}" srcOrd="0" destOrd="0" presId="urn:microsoft.com/office/officeart/2005/8/layout/process4"/>
    <dgm:cxn modelId="{07674D3B-F215-421A-8D8D-05905F536D87}" type="presOf" srcId="{D0EEA507-1431-4365-BC92-1EC303EF6064}" destId="{F8D7F77B-846A-4BC6-93E3-A131055F2312}" srcOrd="0" destOrd="0" presId="urn:microsoft.com/office/officeart/2005/8/layout/process4"/>
    <dgm:cxn modelId="{6E216BEA-7A2E-45B4-BA29-E471C2C20F57}" srcId="{4520F39F-1716-41A6-B7B5-BEB3008B1AAC}" destId="{A5B73CCD-4EA2-467A-A13F-2AA461A5D926}" srcOrd="6" destOrd="0" parTransId="{AAAC61B0-A4ED-41D2-977E-B02B2E2EB642}" sibTransId="{FEE87AFA-50F2-4FCA-AD50-68502CA4DFEB}"/>
    <dgm:cxn modelId="{FCC35BD2-79EA-4351-A385-AD4220D487C7}" srcId="{4520F39F-1716-41A6-B7B5-BEB3008B1AAC}" destId="{C57EECE1-A775-4A76-99EA-91ABD534C490}" srcOrd="1" destOrd="0" parTransId="{D8E571F5-907E-4776-A96F-900240C2E9D4}" sibTransId="{D47054E4-FEB1-4819-B2B7-E62128A14BF8}"/>
    <dgm:cxn modelId="{32D66B71-D796-405F-837D-E578A7892199}" type="presOf" srcId="{2A0D7F6D-6060-48ED-96A3-28049E3683B3}" destId="{89E214A1-843B-4338-98EA-1FFC71E9B6F2}" srcOrd="0" destOrd="0" presId="urn:microsoft.com/office/officeart/2005/8/layout/process4"/>
    <dgm:cxn modelId="{3AF34ED0-F514-4649-9E24-3025E2F404AE}" srcId="{4520F39F-1716-41A6-B7B5-BEB3008B1AAC}" destId="{288C7310-4E57-4854-9C6B-8F3B6E3D6740}" srcOrd="3" destOrd="0" parTransId="{025AF34A-314E-4611-96AC-FD6E397B990C}" sibTransId="{6FE77283-ABD2-4171-96B4-9D0FCDCE5DC6}"/>
    <dgm:cxn modelId="{1291E2C1-C330-44D0-BA11-28C5F5794388}" type="presOf" srcId="{23AA9AE5-3A7E-4D11-8356-4DA235E7A273}" destId="{65FF95F0-CED8-4025-9073-0ABED365BFDA}" srcOrd="0" destOrd="0" presId="urn:microsoft.com/office/officeart/2005/8/layout/process4"/>
    <dgm:cxn modelId="{A347F392-2C3F-473E-81DF-59360505B7BF}" srcId="{4520F39F-1716-41A6-B7B5-BEB3008B1AAC}" destId="{2A0D7F6D-6060-48ED-96A3-28049E3683B3}" srcOrd="2" destOrd="0" parTransId="{4EF21B85-FBC1-4608-B475-D2BCC7F49D22}" sibTransId="{6D2B2E69-F065-4867-BA51-94C22B74A8FE}"/>
    <dgm:cxn modelId="{061B090C-898E-4110-9224-81771E838325}" srcId="{4520F39F-1716-41A6-B7B5-BEB3008B1AAC}" destId="{23AA9AE5-3A7E-4D11-8356-4DA235E7A273}" srcOrd="0" destOrd="0" parTransId="{78244990-5B7D-4A6D-AC17-EFAD8E2D503D}" sibTransId="{129FD5E6-D683-476F-B75E-E5D38503CE13}"/>
    <dgm:cxn modelId="{41530E1A-D6D1-4A41-9DBE-66C9A69FBEE8}" type="presOf" srcId="{288C7310-4E57-4854-9C6B-8F3B6E3D6740}" destId="{9CFE36AE-E82B-41E5-B9E1-8BE1F34DB954}" srcOrd="0" destOrd="0" presId="urn:microsoft.com/office/officeart/2005/8/layout/process4"/>
    <dgm:cxn modelId="{5B78402C-451B-4C4F-9A59-B528F7B9A670}" srcId="{4520F39F-1716-41A6-B7B5-BEB3008B1AAC}" destId="{971A6D1E-0CC9-498A-A887-24C39D16AE1A}" srcOrd="4" destOrd="0" parTransId="{7759A947-A109-4097-BFA1-62C1490D9E49}" sibTransId="{316E7D29-03AC-4EDB-91E2-1BEF7EFDA57C}"/>
    <dgm:cxn modelId="{B49700DC-D95F-4F15-97CC-C5ACC7093885}" type="presOf" srcId="{C57EECE1-A775-4A76-99EA-91ABD534C490}" destId="{2FE08A3A-9400-44B0-AC1C-81302E6F8DD3}" srcOrd="0" destOrd="0" presId="urn:microsoft.com/office/officeart/2005/8/layout/process4"/>
    <dgm:cxn modelId="{28CA700F-8C53-4052-8ECF-13EC5D8B06A2}" type="presOf" srcId="{4520F39F-1716-41A6-B7B5-BEB3008B1AAC}" destId="{F9E7BB69-6177-4A48-8013-B0457A2DCF9B}" srcOrd="0" destOrd="0" presId="urn:microsoft.com/office/officeart/2005/8/layout/process4"/>
    <dgm:cxn modelId="{2278A029-8E2B-43C9-A311-00261F18799C}" srcId="{4520F39F-1716-41A6-B7B5-BEB3008B1AAC}" destId="{D0EEA507-1431-4365-BC92-1EC303EF6064}" srcOrd="5" destOrd="0" parTransId="{12A96CC8-3142-4B9F-A22C-34F5966FD4CD}" sibTransId="{879D7DAD-1383-4E4F-82A0-0924A705E00C}"/>
    <dgm:cxn modelId="{2EC53C45-9E29-4F0A-BD30-2E87DE564860}" type="presParOf" srcId="{F9E7BB69-6177-4A48-8013-B0457A2DCF9B}" destId="{F0EC8C4F-B109-4E8E-ADA2-4F559810F688}" srcOrd="0" destOrd="0" presId="urn:microsoft.com/office/officeart/2005/8/layout/process4"/>
    <dgm:cxn modelId="{F4FC88E7-50A6-41F4-909A-BA678ECFD034}" type="presParOf" srcId="{F0EC8C4F-B109-4E8E-ADA2-4F559810F688}" destId="{AEA8FBBF-E40C-4DA4-87CC-1AD1BBE22FDA}" srcOrd="0" destOrd="0" presId="urn:microsoft.com/office/officeart/2005/8/layout/process4"/>
    <dgm:cxn modelId="{732199D8-1F46-4D09-A8B6-2A208CA00CC0}" type="presParOf" srcId="{F9E7BB69-6177-4A48-8013-B0457A2DCF9B}" destId="{0B70185B-8995-4865-BF6D-9E593B9C79DD}" srcOrd="1" destOrd="0" presId="urn:microsoft.com/office/officeart/2005/8/layout/process4"/>
    <dgm:cxn modelId="{3EA45C69-74E5-468C-A38B-C4DEA0209B39}" type="presParOf" srcId="{F9E7BB69-6177-4A48-8013-B0457A2DCF9B}" destId="{9E39C094-F660-4930-A12D-4A8BB2AF2363}" srcOrd="2" destOrd="0" presId="urn:microsoft.com/office/officeart/2005/8/layout/process4"/>
    <dgm:cxn modelId="{2368489C-D448-4A21-B863-ADA3A57EB6F7}" type="presParOf" srcId="{9E39C094-F660-4930-A12D-4A8BB2AF2363}" destId="{F8D7F77B-846A-4BC6-93E3-A131055F2312}" srcOrd="0" destOrd="0" presId="urn:microsoft.com/office/officeart/2005/8/layout/process4"/>
    <dgm:cxn modelId="{6E61A710-D8AA-40D1-945F-65D3610F719F}" type="presParOf" srcId="{F9E7BB69-6177-4A48-8013-B0457A2DCF9B}" destId="{B5560CB4-36AB-4345-BDA5-877B9987F197}" srcOrd="3" destOrd="0" presId="urn:microsoft.com/office/officeart/2005/8/layout/process4"/>
    <dgm:cxn modelId="{B45ACAA5-9B83-495D-A0DE-19E7D206F3B6}" type="presParOf" srcId="{F9E7BB69-6177-4A48-8013-B0457A2DCF9B}" destId="{220EA06B-B291-4DE7-8E13-FA72946069F4}" srcOrd="4" destOrd="0" presId="urn:microsoft.com/office/officeart/2005/8/layout/process4"/>
    <dgm:cxn modelId="{EBB3941A-F86B-45BD-B3CD-F8196CBF2533}" type="presParOf" srcId="{220EA06B-B291-4DE7-8E13-FA72946069F4}" destId="{89072596-C608-4375-9E56-4C32538C99D4}" srcOrd="0" destOrd="0" presId="urn:microsoft.com/office/officeart/2005/8/layout/process4"/>
    <dgm:cxn modelId="{86649897-0CD6-4559-A801-796700527E34}" type="presParOf" srcId="{F9E7BB69-6177-4A48-8013-B0457A2DCF9B}" destId="{73FD74EB-C6AE-4130-940D-5D98DDB5BD42}" srcOrd="5" destOrd="0" presId="urn:microsoft.com/office/officeart/2005/8/layout/process4"/>
    <dgm:cxn modelId="{8DB156AD-0634-4427-98F6-A157CBC21073}" type="presParOf" srcId="{F9E7BB69-6177-4A48-8013-B0457A2DCF9B}" destId="{07EDC98C-BB5F-4D43-A874-CD20FEEE705C}" srcOrd="6" destOrd="0" presId="urn:microsoft.com/office/officeart/2005/8/layout/process4"/>
    <dgm:cxn modelId="{ED805368-E369-458A-9671-E66DB66B7F56}" type="presParOf" srcId="{07EDC98C-BB5F-4D43-A874-CD20FEEE705C}" destId="{9CFE36AE-E82B-41E5-B9E1-8BE1F34DB954}" srcOrd="0" destOrd="0" presId="urn:microsoft.com/office/officeart/2005/8/layout/process4"/>
    <dgm:cxn modelId="{89AE172E-D396-41F4-AF8E-ADD971BF6098}" type="presParOf" srcId="{F9E7BB69-6177-4A48-8013-B0457A2DCF9B}" destId="{991404C6-A0D2-4D87-BBCF-2C6B381CA31A}" srcOrd="7" destOrd="0" presId="urn:microsoft.com/office/officeart/2005/8/layout/process4"/>
    <dgm:cxn modelId="{0AA8618A-4F45-429D-A49A-5D9F85F922B0}" type="presParOf" srcId="{F9E7BB69-6177-4A48-8013-B0457A2DCF9B}" destId="{811AFF29-9685-4802-9F9F-79B26605096D}" srcOrd="8" destOrd="0" presId="urn:microsoft.com/office/officeart/2005/8/layout/process4"/>
    <dgm:cxn modelId="{E2AF29F0-1A53-4229-BFCB-EF10B43B4A1C}" type="presParOf" srcId="{811AFF29-9685-4802-9F9F-79B26605096D}" destId="{89E214A1-843B-4338-98EA-1FFC71E9B6F2}" srcOrd="0" destOrd="0" presId="urn:microsoft.com/office/officeart/2005/8/layout/process4"/>
    <dgm:cxn modelId="{81C1B8F4-0676-4940-B81B-EE781193F49E}" type="presParOf" srcId="{F9E7BB69-6177-4A48-8013-B0457A2DCF9B}" destId="{B98A66A0-D644-407C-94FB-6F6AE4891CCF}" srcOrd="9" destOrd="0" presId="urn:microsoft.com/office/officeart/2005/8/layout/process4"/>
    <dgm:cxn modelId="{A3633E7E-8611-44F2-8DD4-4CE2D96ABC34}" type="presParOf" srcId="{F9E7BB69-6177-4A48-8013-B0457A2DCF9B}" destId="{923E4C5D-46C8-438D-82F8-EE8A36F2D7FD}" srcOrd="10" destOrd="0" presId="urn:microsoft.com/office/officeart/2005/8/layout/process4"/>
    <dgm:cxn modelId="{A28A322C-D8C5-474E-8F1C-F74C13E99338}" type="presParOf" srcId="{923E4C5D-46C8-438D-82F8-EE8A36F2D7FD}" destId="{2FE08A3A-9400-44B0-AC1C-81302E6F8DD3}" srcOrd="0" destOrd="0" presId="urn:microsoft.com/office/officeart/2005/8/layout/process4"/>
    <dgm:cxn modelId="{6CA18106-3116-43C6-A692-F3D70DEB517F}" type="presParOf" srcId="{F9E7BB69-6177-4A48-8013-B0457A2DCF9B}" destId="{89962B9B-47ED-4E47-ADB8-8D1DEDE58DB5}" srcOrd="11" destOrd="0" presId="urn:microsoft.com/office/officeart/2005/8/layout/process4"/>
    <dgm:cxn modelId="{F76D21DC-3A2B-4FC6-BB26-BDA6C2874BAE}" type="presParOf" srcId="{F9E7BB69-6177-4A48-8013-B0457A2DCF9B}" destId="{9ADD7FEF-D08F-4805-A0ED-DB7CC973316A}" srcOrd="12" destOrd="0" presId="urn:microsoft.com/office/officeart/2005/8/layout/process4"/>
    <dgm:cxn modelId="{36DE7223-97B7-43E7-B7D4-1477B26749CE}" type="presParOf" srcId="{9ADD7FEF-D08F-4805-A0ED-DB7CC973316A}" destId="{65FF95F0-CED8-4025-9073-0ABED365BFDA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4CEC73-AE92-4409-A2A8-6BEB8A323ECF}">
      <dsp:nvSpPr>
        <dsp:cNvPr id="0" name=""/>
        <dsp:cNvSpPr/>
      </dsp:nvSpPr>
      <dsp:spPr>
        <a:xfrm>
          <a:off x="0" y="0"/>
          <a:ext cx="3500446" cy="5214973"/>
        </a:xfrm>
        <a:prstGeom prst="triangl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19E168B-D0B3-4F80-A9D5-976BC6968A8F}">
      <dsp:nvSpPr>
        <dsp:cNvPr id="0" name=""/>
        <dsp:cNvSpPr/>
      </dsp:nvSpPr>
      <dsp:spPr>
        <a:xfrm>
          <a:off x="1421667" y="214314"/>
          <a:ext cx="6579404" cy="568152"/>
        </a:xfrm>
        <a:prstGeom prst="roundRect">
          <a:avLst/>
        </a:prstGeom>
        <a:solidFill>
          <a:schemeClr val="bg2">
            <a:lumMod val="90000"/>
            <a:alpha val="90000"/>
          </a:schemeClr>
        </a:solidFill>
        <a:ln w="9525" cap="flat" cmpd="sng" algn="ctr">
          <a:solidFill>
            <a:schemeClr val="accent3">
              <a:lumMod val="5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663300"/>
              </a:solidFill>
              <a:latin typeface="Constantia" pitchFamily="18" charset="0"/>
            </a:rPr>
            <a:t>Играть можно одному, группой или командой.</a:t>
          </a:r>
          <a:endParaRPr lang="ru-RU" sz="1800" b="1" kern="1200" dirty="0">
            <a:solidFill>
              <a:srgbClr val="663300"/>
            </a:solidFill>
            <a:latin typeface="Constantia" pitchFamily="18" charset="0"/>
          </a:endParaRPr>
        </a:p>
      </dsp:txBody>
      <dsp:txXfrm>
        <a:off x="1421667" y="214314"/>
        <a:ext cx="6579404" cy="568152"/>
      </dsp:txXfrm>
    </dsp:sp>
    <dsp:sp modelId="{0DB7D6F6-92FD-4335-93AF-5C47C279E8F2}">
      <dsp:nvSpPr>
        <dsp:cNvPr id="0" name=""/>
        <dsp:cNvSpPr/>
      </dsp:nvSpPr>
      <dsp:spPr>
        <a:xfrm>
          <a:off x="1421667" y="928694"/>
          <a:ext cx="6579404" cy="568152"/>
        </a:xfrm>
        <a:prstGeom prst="roundRect">
          <a:avLst/>
        </a:prstGeom>
        <a:solidFill>
          <a:schemeClr val="bg2">
            <a:lumMod val="90000"/>
            <a:alpha val="90000"/>
          </a:schemeClr>
        </a:solidFill>
        <a:ln w="9525" cap="flat" cmpd="sng" algn="ctr">
          <a:solidFill>
            <a:schemeClr val="accent3">
              <a:lumMod val="5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663300"/>
              </a:solidFill>
              <a:latin typeface="Constantia" pitchFamily="18" charset="0"/>
            </a:rPr>
            <a:t>На игровом поле необходимо произвольно выбрать номер вопроса.</a:t>
          </a:r>
          <a:endParaRPr lang="ru-RU" sz="1800" b="1" kern="1200" dirty="0">
            <a:solidFill>
              <a:srgbClr val="663300"/>
            </a:solidFill>
            <a:latin typeface="Constantia" pitchFamily="18" charset="0"/>
          </a:endParaRPr>
        </a:p>
      </dsp:txBody>
      <dsp:txXfrm>
        <a:off x="1421667" y="928694"/>
        <a:ext cx="6579404" cy="568152"/>
      </dsp:txXfrm>
    </dsp:sp>
    <dsp:sp modelId="{6AF6516D-EB67-4F1A-80F4-24A68158592E}">
      <dsp:nvSpPr>
        <dsp:cNvPr id="0" name=""/>
        <dsp:cNvSpPr/>
      </dsp:nvSpPr>
      <dsp:spPr>
        <a:xfrm>
          <a:off x="1421667" y="1643074"/>
          <a:ext cx="6579404" cy="568152"/>
        </a:xfrm>
        <a:prstGeom prst="roundRect">
          <a:avLst/>
        </a:prstGeom>
        <a:solidFill>
          <a:schemeClr val="bg2">
            <a:lumMod val="90000"/>
            <a:alpha val="90000"/>
          </a:schemeClr>
        </a:solidFill>
        <a:ln w="9525" cap="flat" cmpd="sng" algn="ctr">
          <a:solidFill>
            <a:schemeClr val="accent3">
              <a:lumMod val="5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663300"/>
              </a:solidFill>
              <a:latin typeface="Constantia" pitchFamily="18" charset="0"/>
            </a:rPr>
            <a:t>Гиперссылкой на слайд с заданием является фигура с номером вопроса.</a:t>
          </a:r>
          <a:endParaRPr lang="ru-RU" sz="1800" b="1" kern="1200" dirty="0">
            <a:solidFill>
              <a:srgbClr val="663300"/>
            </a:solidFill>
            <a:latin typeface="Constantia" pitchFamily="18" charset="0"/>
          </a:endParaRPr>
        </a:p>
      </dsp:txBody>
      <dsp:txXfrm>
        <a:off x="1421667" y="1643074"/>
        <a:ext cx="6579404" cy="568152"/>
      </dsp:txXfrm>
    </dsp:sp>
    <dsp:sp modelId="{81456DF3-DBB3-458A-9ECC-932F0B073AD1}">
      <dsp:nvSpPr>
        <dsp:cNvPr id="0" name=""/>
        <dsp:cNvSpPr/>
      </dsp:nvSpPr>
      <dsp:spPr>
        <a:xfrm>
          <a:off x="1421667" y="2360807"/>
          <a:ext cx="6579404" cy="568152"/>
        </a:xfrm>
        <a:prstGeom prst="roundRect">
          <a:avLst/>
        </a:prstGeom>
        <a:solidFill>
          <a:schemeClr val="bg2">
            <a:lumMod val="90000"/>
            <a:alpha val="90000"/>
          </a:schemeClr>
        </a:solidFill>
        <a:ln w="9525" cap="flat" cmpd="sng" algn="ctr">
          <a:solidFill>
            <a:schemeClr val="accent3">
              <a:lumMod val="5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663300"/>
              </a:solidFill>
              <a:latin typeface="Constantia" pitchFamily="18" charset="0"/>
            </a:rPr>
            <a:t>Из двух предложенных вариантов ответа один является верным. </a:t>
          </a:r>
          <a:endParaRPr lang="ru-RU" sz="1800" b="1" kern="1200" dirty="0">
            <a:solidFill>
              <a:srgbClr val="663300"/>
            </a:solidFill>
            <a:latin typeface="Constantia" pitchFamily="18" charset="0"/>
          </a:endParaRPr>
        </a:p>
      </dsp:txBody>
      <dsp:txXfrm>
        <a:off x="1421667" y="2360807"/>
        <a:ext cx="6579404" cy="568152"/>
      </dsp:txXfrm>
    </dsp:sp>
    <dsp:sp modelId="{1054A1F6-BF26-47E5-A9AF-41ED5F7F3B39}">
      <dsp:nvSpPr>
        <dsp:cNvPr id="0" name=""/>
        <dsp:cNvSpPr/>
      </dsp:nvSpPr>
      <dsp:spPr>
        <a:xfrm>
          <a:off x="1421667" y="3075185"/>
          <a:ext cx="6579404" cy="568152"/>
        </a:xfrm>
        <a:prstGeom prst="roundRect">
          <a:avLst/>
        </a:prstGeom>
        <a:solidFill>
          <a:schemeClr val="bg2">
            <a:lumMod val="90000"/>
            <a:alpha val="90000"/>
          </a:schemeClr>
        </a:solidFill>
        <a:ln w="9525" cap="flat" cmpd="sng" algn="ctr">
          <a:solidFill>
            <a:schemeClr val="accent3">
              <a:lumMod val="5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663300"/>
              </a:solidFill>
              <a:latin typeface="Constantia" pitchFamily="18" charset="0"/>
            </a:rPr>
            <a:t>За правильный ответ можно получить 1 балл, за выбор неверного варианта ответа – ноль баллов.</a:t>
          </a:r>
          <a:endParaRPr lang="ru-RU" sz="1800" b="1" kern="1200" dirty="0">
            <a:solidFill>
              <a:srgbClr val="663300"/>
            </a:solidFill>
            <a:latin typeface="Constantia" pitchFamily="18" charset="0"/>
          </a:endParaRPr>
        </a:p>
      </dsp:txBody>
      <dsp:txXfrm>
        <a:off x="1421667" y="3075185"/>
        <a:ext cx="6579404" cy="568152"/>
      </dsp:txXfrm>
    </dsp:sp>
    <dsp:sp modelId="{3444748B-C37E-4C9F-B805-89D98CAB704A}">
      <dsp:nvSpPr>
        <dsp:cNvPr id="0" name=""/>
        <dsp:cNvSpPr/>
      </dsp:nvSpPr>
      <dsp:spPr>
        <a:xfrm>
          <a:off x="1421667" y="3789565"/>
          <a:ext cx="6579404" cy="568152"/>
        </a:xfrm>
        <a:prstGeom prst="roundRect">
          <a:avLst/>
        </a:prstGeom>
        <a:solidFill>
          <a:schemeClr val="bg2">
            <a:lumMod val="90000"/>
            <a:alpha val="90000"/>
          </a:schemeClr>
        </a:solidFill>
        <a:ln w="9525" cap="flat" cmpd="sng" algn="ctr">
          <a:solidFill>
            <a:schemeClr val="accent3">
              <a:lumMod val="5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663300"/>
              </a:solidFill>
              <a:latin typeface="Constantia" pitchFamily="18" charset="0"/>
            </a:rPr>
            <a:t>На слайдах с ребусами установлен счетчик времени – на выполнение задания </a:t>
          </a:r>
          <a:r>
            <a:rPr lang="ru-RU" sz="1800" b="1" kern="1200" dirty="0" smtClean="0">
              <a:solidFill>
                <a:srgbClr val="663300"/>
              </a:solidFill>
              <a:latin typeface="Constantia" pitchFamily="18" charset="0"/>
            </a:rPr>
            <a:t>отведено </a:t>
          </a:r>
          <a:r>
            <a:rPr lang="ru-RU" sz="1800" b="1" kern="1200" dirty="0" smtClean="0">
              <a:solidFill>
                <a:srgbClr val="663300"/>
              </a:solidFill>
              <a:latin typeface="Constantia" pitchFamily="18" charset="0"/>
            </a:rPr>
            <a:t>1 мин. 6 сек.</a:t>
          </a:r>
          <a:endParaRPr lang="ru-RU" sz="1800" b="1" kern="1200" dirty="0">
            <a:solidFill>
              <a:srgbClr val="663300"/>
            </a:solidFill>
            <a:latin typeface="Constantia" pitchFamily="18" charset="0"/>
          </a:endParaRPr>
        </a:p>
      </dsp:txBody>
      <dsp:txXfrm>
        <a:off x="1421667" y="3789565"/>
        <a:ext cx="6579404" cy="568152"/>
      </dsp:txXfrm>
    </dsp:sp>
    <dsp:sp modelId="{D5D3B04B-D2A5-4275-84F3-CBF0DED6CECD}">
      <dsp:nvSpPr>
        <dsp:cNvPr id="0" name=""/>
        <dsp:cNvSpPr/>
      </dsp:nvSpPr>
      <dsp:spPr>
        <a:xfrm>
          <a:off x="1421667" y="4503946"/>
          <a:ext cx="6579404" cy="568152"/>
        </a:xfrm>
        <a:prstGeom prst="roundRect">
          <a:avLst/>
        </a:prstGeom>
        <a:solidFill>
          <a:schemeClr val="bg2">
            <a:lumMod val="90000"/>
            <a:alpha val="90000"/>
          </a:schemeClr>
        </a:solidFill>
        <a:ln w="9525" cap="flat" cmpd="sng" algn="ctr">
          <a:solidFill>
            <a:schemeClr val="accent3">
              <a:lumMod val="5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663300"/>
              </a:solidFill>
              <a:latin typeface="Constantia" pitchFamily="18" charset="0"/>
            </a:rPr>
            <a:t>Результаты  выполнения заданий необходимо фиксировать в «Оценочном  листе»</a:t>
          </a:r>
          <a:endParaRPr lang="ru-RU" sz="1800" b="1" kern="1200" dirty="0">
            <a:solidFill>
              <a:srgbClr val="663300"/>
            </a:solidFill>
            <a:latin typeface="Constantia" pitchFamily="18" charset="0"/>
          </a:endParaRPr>
        </a:p>
      </dsp:txBody>
      <dsp:txXfrm>
        <a:off x="1421667" y="4503946"/>
        <a:ext cx="6579404" cy="56815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8C7DF53-4C63-4B50-BBCC-9768D4BEAC56}">
      <dsp:nvSpPr>
        <dsp:cNvPr id="0" name=""/>
        <dsp:cNvSpPr/>
      </dsp:nvSpPr>
      <dsp:spPr>
        <a:xfrm>
          <a:off x="0" y="3162227"/>
          <a:ext cx="3240087" cy="34604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Constantia" pitchFamily="18" charset="0"/>
            </a:rPr>
            <a:t>Вид </a:t>
          </a:r>
          <a:endParaRPr lang="ru-RU" sz="1600" b="1" kern="1200" dirty="0">
            <a:solidFill>
              <a:srgbClr val="002060"/>
            </a:solidFill>
            <a:latin typeface="Constantia" pitchFamily="18" charset="0"/>
          </a:endParaRPr>
        </a:p>
      </dsp:txBody>
      <dsp:txXfrm>
        <a:off x="0" y="3162227"/>
        <a:ext cx="3240087" cy="346040"/>
      </dsp:txXfrm>
    </dsp:sp>
    <dsp:sp modelId="{A182F583-28F9-48AC-B485-5D330E91162B}">
      <dsp:nvSpPr>
        <dsp:cNvPr id="0" name=""/>
        <dsp:cNvSpPr/>
      </dsp:nvSpPr>
      <dsp:spPr>
        <a:xfrm rot="10800000">
          <a:off x="0" y="2635207"/>
          <a:ext cx="3240087" cy="532210"/>
        </a:xfrm>
        <a:prstGeom prst="upArrowCallout">
          <a:avLst/>
        </a:prstGeom>
        <a:gradFill rotWithShape="0">
          <a:gsLst>
            <a:gs pos="0">
              <a:schemeClr val="accent2">
                <a:hueOff val="780253"/>
                <a:satOff val="-973"/>
                <a:lumOff val="229"/>
                <a:alphaOff val="0"/>
                <a:tint val="50000"/>
                <a:satMod val="300000"/>
              </a:schemeClr>
            </a:gs>
            <a:gs pos="35000">
              <a:schemeClr val="accent2">
                <a:hueOff val="780253"/>
                <a:satOff val="-973"/>
                <a:lumOff val="229"/>
                <a:alphaOff val="0"/>
                <a:tint val="37000"/>
                <a:satMod val="300000"/>
              </a:schemeClr>
            </a:gs>
            <a:gs pos="100000">
              <a:schemeClr val="accent2">
                <a:hueOff val="780253"/>
                <a:satOff val="-973"/>
                <a:lumOff val="22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Constantia" pitchFamily="18" charset="0"/>
            </a:rPr>
            <a:t>Семейство </a:t>
          </a:r>
          <a:endParaRPr lang="ru-RU" sz="1600" b="1" kern="1200" dirty="0">
            <a:solidFill>
              <a:srgbClr val="002060"/>
            </a:solidFill>
            <a:latin typeface="Constantia" pitchFamily="18" charset="0"/>
          </a:endParaRPr>
        </a:p>
      </dsp:txBody>
      <dsp:txXfrm rot="10800000">
        <a:off x="0" y="2635207"/>
        <a:ext cx="3240087" cy="532210"/>
      </dsp:txXfrm>
    </dsp:sp>
    <dsp:sp modelId="{15A36AF7-3342-482F-8354-F61F719D9BF6}">
      <dsp:nvSpPr>
        <dsp:cNvPr id="0" name=""/>
        <dsp:cNvSpPr/>
      </dsp:nvSpPr>
      <dsp:spPr>
        <a:xfrm rot="10800000">
          <a:off x="0" y="2108187"/>
          <a:ext cx="3240087" cy="532210"/>
        </a:xfrm>
        <a:prstGeom prst="upArrowCallout">
          <a:avLst/>
        </a:prstGeom>
        <a:gradFill rotWithShape="0">
          <a:gsLst>
            <a:gs pos="0">
              <a:schemeClr val="accent2">
                <a:hueOff val="1560506"/>
                <a:satOff val="-1946"/>
                <a:lumOff val="458"/>
                <a:alphaOff val="0"/>
                <a:tint val="50000"/>
                <a:satMod val="300000"/>
              </a:schemeClr>
            </a:gs>
            <a:gs pos="35000">
              <a:schemeClr val="accent2">
                <a:hueOff val="1560506"/>
                <a:satOff val="-1946"/>
                <a:lumOff val="458"/>
                <a:alphaOff val="0"/>
                <a:tint val="37000"/>
                <a:satMod val="300000"/>
              </a:schemeClr>
            </a:gs>
            <a:gs pos="100000">
              <a:schemeClr val="accent2">
                <a:hueOff val="1560506"/>
                <a:satOff val="-1946"/>
                <a:lumOff val="45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Constantia" pitchFamily="18" charset="0"/>
            </a:rPr>
            <a:t>Род </a:t>
          </a:r>
          <a:endParaRPr lang="ru-RU" sz="1600" b="1" kern="1200" dirty="0">
            <a:solidFill>
              <a:srgbClr val="002060"/>
            </a:solidFill>
            <a:latin typeface="Constantia" pitchFamily="18" charset="0"/>
          </a:endParaRPr>
        </a:p>
      </dsp:txBody>
      <dsp:txXfrm rot="10800000">
        <a:off x="0" y="2108187"/>
        <a:ext cx="3240087" cy="532210"/>
      </dsp:txXfrm>
    </dsp:sp>
    <dsp:sp modelId="{402C967D-8BEF-4149-9EF4-B3AC46070101}">
      <dsp:nvSpPr>
        <dsp:cNvPr id="0" name=""/>
        <dsp:cNvSpPr/>
      </dsp:nvSpPr>
      <dsp:spPr>
        <a:xfrm rot="10800000">
          <a:off x="0" y="1581167"/>
          <a:ext cx="3240087" cy="532210"/>
        </a:xfrm>
        <a:prstGeom prst="upArrowCallout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tint val="50000"/>
                <a:satMod val="300000"/>
              </a:schemeClr>
            </a:gs>
            <a:gs pos="35000">
              <a:schemeClr val="accent2">
                <a:hueOff val="2340759"/>
                <a:satOff val="-2919"/>
                <a:lumOff val="686"/>
                <a:alphaOff val="0"/>
                <a:tint val="37000"/>
                <a:satMod val="30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Constantia" pitchFamily="18" charset="0"/>
            </a:rPr>
            <a:t>Класс  </a:t>
          </a:r>
          <a:endParaRPr lang="ru-RU" sz="1600" b="1" kern="1200" dirty="0">
            <a:solidFill>
              <a:srgbClr val="002060"/>
            </a:solidFill>
            <a:latin typeface="Constantia" pitchFamily="18" charset="0"/>
          </a:endParaRPr>
        </a:p>
      </dsp:txBody>
      <dsp:txXfrm rot="10800000">
        <a:off x="0" y="1581167"/>
        <a:ext cx="3240087" cy="532210"/>
      </dsp:txXfrm>
    </dsp:sp>
    <dsp:sp modelId="{AC57CDB6-018D-4497-8E91-69D9EDFAFBE0}">
      <dsp:nvSpPr>
        <dsp:cNvPr id="0" name=""/>
        <dsp:cNvSpPr/>
      </dsp:nvSpPr>
      <dsp:spPr>
        <a:xfrm rot="10800000">
          <a:off x="0" y="1054146"/>
          <a:ext cx="3240087" cy="532210"/>
        </a:xfrm>
        <a:prstGeom prst="upArrowCallout">
          <a:avLst/>
        </a:prstGeom>
        <a:gradFill rotWithShape="0">
          <a:gsLst>
            <a:gs pos="0">
              <a:schemeClr val="accent2">
                <a:hueOff val="3121013"/>
                <a:satOff val="-3893"/>
                <a:lumOff val="915"/>
                <a:alphaOff val="0"/>
                <a:tint val="50000"/>
                <a:satMod val="300000"/>
              </a:schemeClr>
            </a:gs>
            <a:gs pos="35000">
              <a:schemeClr val="accent2">
                <a:hueOff val="3121013"/>
                <a:satOff val="-3893"/>
                <a:lumOff val="915"/>
                <a:alphaOff val="0"/>
                <a:tint val="37000"/>
                <a:satMod val="300000"/>
              </a:schemeClr>
            </a:gs>
            <a:gs pos="100000">
              <a:schemeClr val="accent2">
                <a:hueOff val="3121013"/>
                <a:satOff val="-3893"/>
                <a:lumOff val="91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Constantia" pitchFamily="18" charset="0"/>
            </a:rPr>
            <a:t>Отряд </a:t>
          </a:r>
          <a:endParaRPr lang="ru-RU" sz="1600" b="1" kern="1200" dirty="0">
            <a:solidFill>
              <a:srgbClr val="002060"/>
            </a:solidFill>
            <a:latin typeface="Constantia" pitchFamily="18" charset="0"/>
          </a:endParaRPr>
        </a:p>
      </dsp:txBody>
      <dsp:txXfrm rot="10800000">
        <a:off x="0" y="1054146"/>
        <a:ext cx="3240087" cy="532210"/>
      </dsp:txXfrm>
    </dsp:sp>
    <dsp:sp modelId="{2E0DF4E2-3DD7-44FA-8D50-BF66498219FE}">
      <dsp:nvSpPr>
        <dsp:cNvPr id="0" name=""/>
        <dsp:cNvSpPr/>
      </dsp:nvSpPr>
      <dsp:spPr>
        <a:xfrm rot="10800000">
          <a:off x="0" y="527126"/>
          <a:ext cx="3240087" cy="532210"/>
        </a:xfrm>
        <a:prstGeom prst="upArrowCallout">
          <a:avLst/>
        </a:prstGeom>
        <a:gradFill rotWithShape="0">
          <a:gsLst>
            <a:gs pos="0">
              <a:schemeClr val="accent2">
                <a:hueOff val="3901266"/>
                <a:satOff val="-4866"/>
                <a:lumOff val="1144"/>
                <a:alphaOff val="0"/>
                <a:tint val="50000"/>
                <a:satMod val="300000"/>
              </a:schemeClr>
            </a:gs>
            <a:gs pos="35000">
              <a:schemeClr val="accent2">
                <a:hueOff val="3901266"/>
                <a:satOff val="-4866"/>
                <a:lumOff val="1144"/>
                <a:alphaOff val="0"/>
                <a:tint val="37000"/>
                <a:satMod val="300000"/>
              </a:schemeClr>
            </a:gs>
            <a:gs pos="100000">
              <a:schemeClr val="accent2">
                <a:hueOff val="3901266"/>
                <a:satOff val="-4866"/>
                <a:lumOff val="114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Constantia" pitchFamily="18" charset="0"/>
            </a:rPr>
            <a:t>Тип </a:t>
          </a:r>
          <a:endParaRPr lang="ru-RU" sz="1600" b="1" kern="1200" dirty="0">
            <a:solidFill>
              <a:srgbClr val="002060"/>
            </a:solidFill>
            <a:latin typeface="Constantia" pitchFamily="18" charset="0"/>
          </a:endParaRPr>
        </a:p>
      </dsp:txBody>
      <dsp:txXfrm rot="10800000">
        <a:off x="0" y="527126"/>
        <a:ext cx="3240087" cy="532210"/>
      </dsp:txXfrm>
    </dsp:sp>
    <dsp:sp modelId="{D1331355-5B3B-456F-9CC4-917B52B29AF9}">
      <dsp:nvSpPr>
        <dsp:cNvPr id="0" name=""/>
        <dsp:cNvSpPr/>
      </dsp:nvSpPr>
      <dsp:spPr>
        <a:xfrm rot="10800000">
          <a:off x="0" y="106"/>
          <a:ext cx="3240087" cy="532210"/>
        </a:xfrm>
        <a:prstGeom prst="upArrowCallou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tint val="50000"/>
                <a:satMod val="300000"/>
              </a:schemeClr>
            </a:gs>
            <a:gs pos="35000">
              <a:schemeClr val="accent2">
                <a:hueOff val="4681519"/>
                <a:satOff val="-5839"/>
                <a:lumOff val="1373"/>
                <a:alphaOff val="0"/>
                <a:tint val="37000"/>
                <a:satMod val="30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Constantia" pitchFamily="18" charset="0"/>
            </a:rPr>
            <a:t>Царство </a:t>
          </a:r>
          <a:endParaRPr lang="ru-RU" sz="1600" b="1" kern="1200" dirty="0">
            <a:solidFill>
              <a:srgbClr val="002060"/>
            </a:solidFill>
            <a:latin typeface="Constantia" pitchFamily="18" charset="0"/>
          </a:endParaRPr>
        </a:p>
      </dsp:txBody>
      <dsp:txXfrm rot="10800000">
        <a:off x="0" y="106"/>
        <a:ext cx="3240087" cy="53221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A8FBBF-E40C-4DA4-87CC-1AD1BBE22FDA}">
      <dsp:nvSpPr>
        <dsp:cNvPr id="0" name=""/>
        <dsp:cNvSpPr/>
      </dsp:nvSpPr>
      <dsp:spPr>
        <a:xfrm>
          <a:off x="0" y="3162227"/>
          <a:ext cx="3240088" cy="34604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Constantia" pitchFamily="18" charset="0"/>
            </a:rPr>
            <a:t>Вид </a:t>
          </a:r>
          <a:endParaRPr lang="ru-RU" sz="1600" b="1" kern="1200" dirty="0">
            <a:solidFill>
              <a:srgbClr val="002060"/>
            </a:solidFill>
            <a:latin typeface="Constantia" pitchFamily="18" charset="0"/>
          </a:endParaRPr>
        </a:p>
      </dsp:txBody>
      <dsp:txXfrm>
        <a:off x="0" y="3162227"/>
        <a:ext cx="3240088" cy="346040"/>
      </dsp:txXfrm>
    </dsp:sp>
    <dsp:sp modelId="{F8D7F77B-846A-4BC6-93E3-A131055F2312}">
      <dsp:nvSpPr>
        <dsp:cNvPr id="0" name=""/>
        <dsp:cNvSpPr/>
      </dsp:nvSpPr>
      <dsp:spPr>
        <a:xfrm rot="10800000">
          <a:off x="0" y="2635207"/>
          <a:ext cx="3240088" cy="532210"/>
        </a:xfrm>
        <a:prstGeom prst="upArrowCallout">
          <a:avLst/>
        </a:prstGeom>
        <a:gradFill rotWithShape="0">
          <a:gsLst>
            <a:gs pos="0">
              <a:schemeClr val="accent3">
                <a:hueOff val="1875044"/>
                <a:satOff val="-2813"/>
                <a:lumOff val="-458"/>
                <a:alphaOff val="0"/>
                <a:tint val="50000"/>
                <a:satMod val="300000"/>
              </a:schemeClr>
            </a:gs>
            <a:gs pos="35000">
              <a:schemeClr val="accent3">
                <a:hueOff val="1875044"/>
                <a:satOff val="-2813"/>
                <a:lumOff val="-458"/>
                <a:alphaOff val="0"/>
                <a:tint val="37000"/>
                <a:satMod val="300000"/>
              </a:schemeClr>
            </a:gs>
            <a:gs pos="100000">
              <a:schemeClr val="accent3">
                <a:hueOff val="1875044"/>
                <a:satOff val="-2813"/>
                <a:lumOff val="-45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Constantia" pitchFamily="18" charset="0"/>
            </a:rPr>
            <a:t>Род </a:t>
          </a:r>
          <a:endParaRPr lang="ru-RU" sz="1600" b="1" kern="1200" dirty="0">
            <a:solidFill>
              <a:srgbClr val="002060"/>
            </a:solidFill>
            <a:latin typeface="Constantia" pitchFamily="18" charset="0"/>
          </a:endParaRPr>
        </a:p>
      </dsp:txBody>
      <dsp:txXfrm rot="10800000">
        <a:off x="0" y="2635207"/>
        <a:ext cx="3240088" cy="532210"/>
      </dsp:txXfrm>
    </dsp:sp>
    <dsp:sp modelId="{89072596-C608-4375-9E56-4C32538C99D4}">
      <dsp:nvSpPr>
        <dsp:cNvPr id="0" name=""/>
        <dsp:cNvSpPr/>
      </dsp:nvSpPr>
      <dsp:spPr>
        <a:xfrm rot="10800000">
          <a:off x="0" y="2108187"/>
          <a:ext cx="3240088" cy="532210"/>
        </a:xfrm>
        <a:prstGeom prst="upArrowCallout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tint val="50000"/>
                <a:satMod val="300000"/>
              </a:schemeClr>
            </a:gs>
            <a:gs pos="35000">
              <a:schemeClr val="accent3">
                <a:hueOff val="3750088"/>
                <a:satOff val="-5627"/>
                <a:lumOff val="-915"/>
                <a:alphaOff val="0"/>
                <a:tint val="37000"/>
                <a:satMod val="30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Constantia" pitchFamily="18" charset="0"/>
            </a:rPr>
            <a:t>Семейство </a:t>
          </a:r>
          <a:endParaRPr lang="ru-RU" sz="1600" b="1" kern="1200" dirty="0">
            <a:solidFill>
              <a:srgbClr val="002060"/>
            </a:solidFill>
            <a:latin typeface="Constantia" pitchFamily="18" charset="0"/>
          </a:endParaRPr>
        </a:p>
      </dsp:txBody>
      <dsp:txXfrm rot="10800000">
        <a:off x="0" y="2108187"/>
        <a:ext cx="3240088" cy="532210"/>
      </dsp:txXfrm>
    </dsp:sp>
    <dsp:sp modelId="{9CFE36AE-E82B-41E5-B9E1-8BE1F34DB954}">
      <dsp:nvSpPr>
        <dsp:cNvPr id="0" name=""/>
        <dsp:cNvSpPr/>
      </dsp:nvSpPr>
      <dsp:spPr>
        <a:xfrm rot="10800000">
          <a:off x="0" y="1581167"/>
          <a:ext cx="3240088" cy="532210"/>
        </a:xfrm>
        <a:prstGeom prst="upArrowCallout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tint val="50000"/>
                <a:satMod val="300000"/>
              </a:schemeClr>
            </a:gs>
            <a:gs pos="35000">
              <a:schemeClr val="accent3">
                <a:hueOff val="5625132"/>
                <a:satOff val="-8440"/>
                <a:lumOff val="-1373"/>
                <a:alphaOff val="0"/>
                <a:tint val="37000"/>
                <a:satMod val="30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Constantia" pitchFamily="18" charset="0"/>
            </a:rPr>
            <a:t>Отряд </a:t>
          </a:r>
          <a:endParaRPr lang="ru-RU" sz="1600" b="1" kern="1200" dirty="0">
            <a:solidFill>
              <a:srgbClr val="002060"/>
            </a:solidFill>
            <a:latin typeface="Constantia" pitchFamily="18" charset="0"/>
          </a:endParaRPr>
        </a:p>
      </dsp:txBody>
      <dsp:txXfrm rot="10800000">
        <a:off x="0" y="1581167"/>
        <a:ext cx="3240088" cy="532210"/>
      </dsp:txXfrm>
    </dsp:sp>
    <dsp:sp modelId="{89E214A1-843B-4338-98EA-1FFC71E9B6F2}">
      <dsp:nvSpPr>
        <dsp:cNvPr id="0" name=""/>
        <dsp:cNvSpPr/>
      </dsp:nvSpPr>
      <dsp:spPr>
        <a:xfrm rot="10800000">
          <a:off x="0" y="1054146"/>
          <a:ext cx="3240088" cy="532210"/>
        </a:xfrm>
        <a:prstGeom prst="upArrowCallout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tint val="50000"/>
                <a:satMod val="300000"/>
              </a:schemeClr>
            </a:gs>
            <a:gs pos="35000">
              <a:schemeClr val="accent3">
                <a:hueOff val="7500176"/>
                <a:satOff val="-11253"/>
                <a:lumOff val="-1830"/>
                <a:alphaOff val="0"/>
                <a:tint val="37000"/>
                <a:satMod val="30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Constantia" pitchFamily="18" charset="0"/>
            </a:rPr>
            <a:t>Класс </a:t>
          </a:r>
          <a:endParaRPr lang="ru-RU" sz="1600" b="1" kern="1200" dirty="0">
            <a:solidFill>
              <a:srgbClr val="002060"/>
            </a:solidFill>
            <a:latin typeface="Constantia" pitchFamily="18" charset="0"/>
          </a:endParaRPr>
        </a:p>
      </dsp:txBody>
      <dsp:txXfrm rot="10800000">
        <a:off x="0" y="1054146"/>
        <a:ext cx="3240088" cy="532210"/>
      </dsp:txXfrm>
    </dsp:sp>
    <dsp:sp modelId="{2FE08A3A-9400-44B0-AC1C-81302E6F8DD3}">
      <dsp:nvSpPr>
        <dsp:cNvPr id="0" name=""/>
        <dsp:cNvSpPr/>
      </dsp:nvSpPr>
      <dsp:spPr>
        <a:xfrm rot="10800000">
          <a:off x="0" y="527126"/>
          <a:ext cx="3240088" cy="532210"/>
        </a:xfrm>
        <a:prstGeom prst="upArrowCallout">
          <a:avLst/>
        </a:prstGeom>
        <a:gradFill rotWithShape="0">
          <a:gsLst>
            <a:gs pos="0">
              <a:schemeClr val="accent3">
                <a:hueOff val="9375220"/>
                <a:satOff val="-14067"/>
                <a:lumOff val="-2288"/>
                <a:alphaOff val="0"/>
                <a:tint val="50000"/>
                <a:satMod val="300000"/>
              </a:schemeClr>
            </a:gs>
            <a:gs pos="35000">
              <a:schemeClr val="accent3">
                <a:hueOff val="9375220"/>
                <a:satOff val="-14067"/>
                <a:lumOff val="-2288"/>
                <a:alphaOff val="0"/>
                <a:tint val="37000"/>
                <a:satMod val="300000"/>
              </a:schemeClr>
            </a:gs>
            <a:gs pos="100000">
              <a:schemeClr val="accent3">
                <a:hueOff val="9375220"/>
                <a:satOff val="-14067"/>
                <a:lumOff val="-228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Constantia" pitchFamily="18" charset="0"/>
            </a:rPr>
            <a:t>Тип </a:t>
          </a:r>
          <a:endParaRPr lang="ru-RU" sz="1600" b="1" kern="1200" dirty="0">
            <a:solidFill>
              <a:srgbClr val="002060"/>
            </a:solidFill>
            <a:latin typeface="Constantia" pitchFamily="18" charset="0"/>
          </a:endParaRPr>
        </a:p>
      </dsp:txBody>
      <dsp:txXfrm rot="10800000">
        <a:off x="0" y="527126"/>
        <a:ext cx="3240088" cy="532210"/>
      </dsp:txXfrm>
    </dsp:sp>
    <dsp:sp modelId="{65FF95F0-CED8-4025-9073-0ABED365BFDA}">
      <dsp:nvSpPr>
        <dsp:cNvPr id="0" name=""/>
        <dsp:cNvSpPr/>
      </dsp:nvSpPr>
      <dsp:spPr>
        <a:xfrm rot="10800000">
          <a:off x="0" y="106"/>
          <a:ext cx="3240088" cy="532210"/>
        </a:xfrm>
        <a:prstGeom prst="upArrowCallou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50000"/>
                <a:satMod val="300000"/>
              </a:schemeClr>
            </a:gs>
            <a:gs pos="35000">
              <a:schemeClr val="accent3">
                <a:hueOff val="11250264"/>
                <a:satOff val="-16880"/>
                <a:lumOff val="-2745"/>
                <a:alphaOff val="0"/>
                <a:tint val="37000"/>
                <a:satMod val="30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Constantia" pitchFamily="18" charset="0"/>
            </a:rPr>
            <a:t>Царство </a:t>
          </a:r>
          <a:endParaRPr lang="ru-RU" sz="1600" b="1" kern="1200" dirty="0">
            <a:solidFill>
              <a:srgbClr val="002060"/>
            </a:solidFill>
            <a:latin typeface="Constantia" pitchFamily="18" charset="0"/>
          </a:endParaRPr>
        </a:p>
      </dsp:txBody>
      <dsp:txXfrm rot="10800000">
        <a:off x="0" y="106"/>
        <a:ext cx="3240088" cy="5322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14810" y="1685914"/>
            <a:ext cx="4314828" cy="957268"/>
          </a:xfrm>
          <a:prstGeom prst="wave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4857760"/>
            <a:ext cx="5572164" cy="714380"/>
          </a:xfrm>
        </p:spPr>
        <p:txBody>
          <a:bodyPr/>
          <a:lstStyle>
            <a:lvl1pPr marL="0" indent="0" algn="ctr">
              <a:buNone/>
              <a:defRPr>
                <a:solidFill>
                  <a:srgbClr val="6633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 shadeToTitle="1">
        <a:gradFill flip="none" rotWithShape="1">
          <a:gsLst>
            <a:gs pos="0">
              <a:schemeClr val="accent2">
                <a:lumMod val="20000"/>
                <a:lumOff val="80000"/>
                <a:alpha val="70000"/>
              </a:schemeClr>
            </a:gs>
            <a:gs pos="64999">
              <a:schemeClr val="accent2">
                <a:lumMod val="40000"/>
                <a:lumOff val="60000"/>
                <a:alpha val="87000"/>
              </a:schemeClr>
            </a:gs>
            <a:gs pos="100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4056" y="142852"/>
            <a:ext cx="6115064" cy="642942"/>
          </a:xfrm>
          <a:prstGeom prst="wav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/>
          <a:lstStyle>
            <a:lvl1pPr>
              <a:defRPr sz="2000">
                <a:solidFill>
                  <a:srgbClr val="66330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0"/>
          </p:nvPr>
        </p:nvSpPr>
        <p:spPr>
          <a:xfrm>
            <a:off x="214281" y="4572008"/>
            <a:ext cx="4536000" cy="1643054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2700">
            <a:solidFill>
              <a:schemeClr val="bg2">
                <a:lumMod val="50000"/>
              </a:schemeClr>
            </a:solidFill>
            <a:prstDash val="sysDash"/>
          </a:ln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0"/>
          </p:nvPr>
        </p:nvSpPr>
        <p:spPr>
          <a:xfrm>
            <a:off x="466314" y="928670"/>
            <a:ext cx="4320000" cy="324000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</p:nvPr>
        </p:nvSpPr>
        <p:spPr>
          <a:xfrm>
            <a:off x="5403966" y="928670"/>
            <a:ext cx="3240000" cy="1368000"/>
          </a:xfrm>
          <a:solidFill>
            <a:schemeClr val="bg2">
              <a:lumMod val="75000"/>
            </a:schemeClr>
          </a:solidFill>
          <a:ln w="12700"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2"/>
          </p:nvPr>
        </p:nvSpPr>
        <p:spPr>
          <a:xfrm>
            <a:off x="5403966" y="2800670"/>
            <a:ext cx="3240000" cy="1368000"/>
          </a:xfrm>
          <a:solidFill>
            <a:schemeClr val="bg2">
              <a:lumMod val="75000"/>
            </a:schemeClr>
          </a:solidFill>
          <a:ln w="12700"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642942"/>
          </a:xfrm>
        </p:spPr>
        <p:txBody>
          <a:bodyPr/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6"/>
          <p:cNvSpPr>
            <a:spLocks noGrp="1"/>
          </p:cNvSpPr>
          <p:nvPr>
            <p:ph sz="quarter" idx="11"/>
          </p:nvPr>
        </p:nvSpPr>
        <p:spPr>
          <a:xfrm>
            <a:off x="474744" y="928669"/>
            <a:ext cx="3240000" cy="3508393"/>
          </a:xfrm>
          <a:solidFill>
            <a:schemeClr val="bg2">
              <a:lumMod val="75000"/>
            </a:schemeClr>
          </a:solidFill>
          <a:ln w="12700"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8"/>
          <p:cNvSpPr>
            <a:spLocks noGrp="1"/>
          </p:cNvSpPr>
          <p:nvPr>
            <p:ph sz="quarter" idx="12"/>
          </p:nvPr>
        </p:nvSpPr>
        <p:spPr>
          <a:xfrm>
            <a:off x="5403966" y="928669"/>
            <a:ext cx="3240000" cy="3508393"/>
          </a:xfrm>
          <a:solidFill>
            <a:schemeClr val="bg2">
              <a:lumMod val="75000"/>
            </a:schemeClr>
          </a:solidFill>
          <a:ln w="12700"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Пустой слайд">
    <p:bg>
      <p:bgPr shadeToTitle="1"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7"/>
          <p:cNvGrpSpPr/>
          <p:nvPr userDrawn="1"/>
        </p:nvGrpSpPr>
        <p:grpSpPr>
          <a:xfrm>
            <a:off x="0" y="0"/>
            <a:ext cx="9140616" cy="540000"/>
            <a:chOff x="0" y="0"/>
            <a:chExt cx="9140616" cy="540000"/>
          </a:xfrm>
        </p:grpSpPr>
        <p:sp>
          <p:nvSpPr>
            <p:cNvPr id="19" name="Прямоугольник 18"/>
            <p:cNvSpPr/>
            <p:nvPr userDrawn="1"/>
          </p:nvSpPr>
          <p:spPr>
            <a:xfrm>
              <a:off x="0" y="0"/>
              <a:ext cx="3060000" cy="54000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 userDrawn="1"/>
          </p:nvSpPr>
          <p:spPr>
            <a:xfrm>
              <a:off x="3059162" y="0"/>
              <a:ext cx="3024000" cy="540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6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6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 userDrawn="1"/>
          </p:nvSpPr>
          <p:spPr>
            <a:xfrm>
              <a:off x="6080616" y="0"/>
              <a:ext cx="3060000" cy="5400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3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3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Содержимое 5"/>
          <p:cNvSpPr>
            <a:spLocks noGrp="1"/>
          </p:cNvSpPr>
          <p:nvPr>
            <p:ph sz="quarter" idx="10"/>
          </p:nvPr>
        </p:nvSpPr>
        <p:spPr>
          <a:xfrm>
            <a:off x="251353" y="714356"/>
            <a:ext cx="8643998" cy="1357322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28" name="Текст 23"/>
          <p:cNvSpPr>
            <a:spLocks noGrp="1"/>
          </p:cNvSpPr>
          <p:nvPr>
            <p:ph type="body" sz="quarter" idx="14"/>
          </p:nvPr>
        </p:nvSpPr>
        <p:spPr>
          <a:xfrm>
            <a:off x="2034761" y="71413"/>
            <a:ext cx="5072063" cy="477861"/>
          </a:xfrm>
        </p:spPr>
        <p:txBody>
          <a:bodyPr>
            <a:noAutofit/>
          </a:bodyPr>
          <a:lstStyle>
            <a:lvl1pPr algn="ctr">
              <a:defRPr sz="2400">
                <a:solidFill>
                  <a:srgbClr val="990000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29" name="Содержимое 24"/>
          <p:cNvSpPr>
            <a:spLocks noGrp="1"/>
          </p:cNvSpPr>
          <p:nvPr>
            <p:ph sz="quarter" idx="15"/>
          </p:nvPr>
        </p:nvSpPr>
        <p:spPr>
          <a:xfrm>
            <a:off x="5270637" y="2263512"/>
            <a:ext cx="3600000" cy="288000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30" name="Содержимое 7"/>
          <p:cNvSpPr>
            <a:spLocks noGrp="1"/>
          </p:cNvSpPr>
          <p:nvPr>
            <p:ph sz="quarter" idx="11"/>
          </p:nvPr>
        </p:nvSpPr>
        <p:spPr>
          <a:xfrm>
            <a:off x="248649" y="2263512"/>
            <a:ext cx="3600000" cy="2879725"/>
          </a:xfrm>
        </p:spPr>
        <p:txBody>
          <a:bodyPr/>
          <a:lstStyle/>
          <a:p>
            <a:pPr lvl="0"/>
            <a:endParaRPr lang="ru-RU" dirty="0" smtClean="0"/>
          </a:p>
        </p:txBody>
      </p:sp>
      <p:sp>
        <p:nvSpPr>
          <p:cNvPr id="31" name="Содержимое 11"/>
          <p:cNvSpPr>
            <a:spLocks noGrp="1"/>
          </p:cNvSpPr>
          <p:nvPr>
            <p:ph sz="quarter" idx="13"/>
          </p:nvPr>
        </p:nvSpPr>
        <p:spPr>
          <a:xfrm>
            <a:off x="6005910" y="4714609"/>
            <a:ext cx="2160000" cy="396000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>
            <a:lvl1pPr>
              <a:defRPr>
                <a:solidFill>
                  <a:srgbClr val="663300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grpSp>
        <p:nvGrpSpPr>
          <p:cNvPr id="3" name="Группа 31"/>
          <p:cNvGrpSpPr/>
          <p:nvPr userDrawn="1"/>
        </p:nvGrpSpPr>
        <p:grpSpPr>
          <a:xfrm flipV="1">
            <a:off x="-32" y="6500834"/>
            <a:ext cx="9140616" cy="357190"/>
            <a:chOff x="0" y="0"/>
            <a:chExt cx="9140616" cy="540000"/>
          </a:xfrm>
        </p:grpSpPr>
        <p:sp>
          <p:nvSpPr>
            <p:cNvPr id="33" name="Прямоугольник 32"/>
            <p:cNvSpPr/>
            <p:nvPr userDrawn="1"/>
          </p:nvSpPr>
          <p:spPr>
            <a:xfrm>
              <a:off x="0" y="0"/>
              <a:ext cx="3060000" cy="54000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 userDrawn="1"/>
          </p:nvSpPr>
          <p:spPr>
            <a:xfrm>
              <a:off x="3059162" y="0"/>
              <a:ext cx="3024000" cy="540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6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6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 userDrawn="1"/>
          </p:nvSpPr>
          <p:spPr>
            <a:xfrm>
              <a:off x="6080616" y="0"/>
              <a:ext cx="3060000" cy="5400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3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3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6" name="Содержимое 9"/>
          <p:cNvSpPr>
            <a:spLocks noGrp="1"/>
          </p:cNvSpPr>
          <p:nvPr>
            <p:ph sz="quarter" idx="12"/>
          </p:nvPr>
        </p:nvSpPr>
        <p:spPr>
          <a:xfrm>
            <a:off x="983240" y="4714609"/>
            <a:ext cx="2160000" cy="396000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>
            <a:lvl1pPr>
              <a:defRPr>
                <a:solidFill>
                  <a:srgbClr val="663300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одержимое 24"/>
          <p:cNvSpPr>
            <a:spLocks noGrp="1"/>
          </p:cNvSpPr>
          <p:nvPr>
            <p:ph sz="quarter" idx="15"/>
          </p:nvPr>
        </p:nvSpPr>
        <p:spPr>
          <a:xfrm>
            <a:off x="5270637" y="2263512"/>
            <a:ext cx="3600000" cy="288000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0"/>
          </p:nvPr>
        </p:nvSpPr>
        <p:spPr>
          <a:xfrm>
            <a:off x="251353" y="714356"/>
            <a:ext cx="8643998" cy="1357322"/>
          </a:xfr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1"/>
          </p:nvPr>
        </p:nvSpPr>
        <p:spPr>
          <a:xfrm>
            <a:off x="248649" y="2263512"/>
            <a:ext cx="3600000" cy="2879725"/>
          </a:xfrm>
        </p:spPr>
        <p:txBody>
          <a:bodyPr/>
          <a:lstStyle/>
          <a:p>
            <a:pPr lvl="0"/>
            <a:endParaRPr lang="ru-RU" dirty="0" smtClean="0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3"/>
          </p:nvPr>
        </p:nvSpPr>
        <p:spPr>
          <a:xfrm>
            <a:off x="6005910" y="4714609"/>
            <a:ext cx="2160000" cy="396000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>
            <a:lvl1pPr>
              <a:defRPr>
                <a:solidFill>
                  <a:srgbClr val="663300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grpSp>
        <p:nvGrpSpPr>
          <p:cNvPr id="2" name="Группа 17"/>
          <p:cNvGrpSpPr/>
          <p:nvPr userDrawn="1"/>
        </p:nvGrpSpPr>
        <p:grpSpPr>
          <a:xfrm>
            <a:off x="0" y="0"/>
            <a:ext cx="9140616" cy="540000"/>
            <a:chOff x="0" y="0"/>
            <a:chExt cx="9140616" cy="540000"/>
          </a:xfrm>
        </p:grpSpPr>
        <p:sp>
          <p:nvSpPr>
            <p:cNvPr id="15" name="Прямоугольник 14"/>
            <p:cNvSpPr/>
            <p:nvPr userDrawn="1"/>
          </p:nvSpPr>
          <p:spPr>
            <a:xfrm>
              <a:off x="0" y="0"/>
              <a:ext cx="3060000" cy="54000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 userDrawn="1"/>
          </p:nvSpPr>
          <p:spPr>
            <a:xfrm>
              <a:off x="3059162" y="0"/>
              <a:ext cx="3024000" cy="540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6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6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 userDrawn="1"/>
          </p:nvSpPr>
          <p:spPr>
            <a:xfrm>
              <a:off x="6080616" y="0"/>
              <a:ext cx="3060000" cy="5400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3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3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8"/>
          <p:cNvGrpSpPr/>
          <p:nvPr userDrawn="1"/>
        </p:nvGrpSpPr>
        <p:grpSpPr>
          <a:xfrm flipV="1">
            <a:off x="-32" y="6500834"/>
            <a:ext cx="9140616" cy="357190"/>
            <a:chOff x="0" y="0"/>
            <a:chExt cx="9140616" cy="540000"/>
          </a:xfrm>
        </p:grpSpPr>
        <p:sp>
          <p:nvSpPr>
            <p:cNvPr id="20" name="Прямоугольник 19"/>
            <p:cNvSpPr/>
            <p:nvPr userDrawn="1"/>
          </p:nvSpPr>
          <p:spPr>
            <a:xfrm>
              <a:off x="0" y="0"/>
              <a:ext cx="3060000" cy="540000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 userDrawn="1"/>
          </p:nvSpPr>
          <p:spPr>
            <a:xfrm>
              <a:off x="3059162" y="0"/>
              <a:ext cx="3024000" cy="540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6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6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 userDrawn="1"/>
          </p:nvSpPr>
          <p:spPr>
            <a:xfrm>
              <a:off x="6080616" y="0"/>
              <a:ext cx="3060000" cy="54000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3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3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4" name="Текст 23"/>
          <p:cNvSpPr>
            <a:spLocks noGrp="1"/>
          </p:cNvSpPr>
          <p:nvPr>
            <p:ph type="body" sz="quarter" idx="14"/>
          </p:nvPr>
        </p:nvSpPr>
        <p:spPr>
          <a:xfrm>
            <a:off x="2034761" y="71413"/>
            <a:ext cx="5072063" cy="477861"/>
          </a:xfrm>
        </p:spPr>
        <p:txBody>
          <a:bodyPr>
            <a:noAutofit/>
          </a:bodyPr>
          <a:lstStyle>
            <a:lvl1pPr algn="ctr">
              <a:defRPr sz="2400">
                <a:solidFill>
                  <a:srgbClr val="990000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2"/>
          </p:nvPr>
        </p:nvSpPr>
        <p:spPr>
          <a:xfrm>
            <a:off x="983240" y="4714609"/>
            <a:ext cx="2160000" cy="396000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>
            <a:lvl1pPr>
              <a:defRPr>
                <a:solidFill>
                  <a:srgbClr val="663300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2">
                <a:lumMod val="75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64294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6">
                <a:lumMod val="75000"/>
              </a:schemeClr>
            </a:solidFill>
            <a:prstDash val="sysDot"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928670"/>
            <a:ext cx="8229600" cy="51974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6417592"/>
            <a:ext cx="9144000" cy="42860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1" r:id="rId3"/>
    <p:sldLayoutId id="2147483654" r:id="rId4"/>
    <p:sldLayoutId id="2147483655" r:id="rId5"/>
    <p:sldLayoutId id="2147483679" r:id="rId6"/>
    <p:sldLayoutId id="2147483680" r:id="rId7"/>
  </p:sldLayoutIdLst>
  <p:transition advClick="0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2400" b="1" kern="1200">
          <a:solidFill>
            <a:srgbClr val="990000"/>
          </a:solidFill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None/>
        <a:defRPr sz="2000" b="1" kern="1200">
          <a:solidFill>
            <a:srgbClr val="663300"/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jpeg"/><Relationship Id="rId2" Type="http://schemas.openxmlformats.org/officeDocument/2006/relationships/audio" Target="&#1055;&#1086;&#1079;&#1076;&#1088;&#1072;&#1074;&#1083;&#1103;&#1102;.mp3" TargetMode="External"/><Relationship Id="rId1" Type="http://schemas.openxmlformats.org/officeDocument/2006/relationships/audio" Target="&#1057;&#1084;&#1077;&#1093;%20&#1074;&#1077;&#1076;&#1100;&#1084;&#1099;.mp3" TargetMode="External"/><Relationship Id="rId6" Type="http://schemas.openxmlformats.org/officeDocument/2006/relationships/image" Target="../media/image27.jpe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slide" Target="slide3.xml"/><Relationship Id="rId9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4.jpeg"/><Relationship Id="rId2" Type="http://schemas.openxmlformats.org/officeDocument/2006/relationships/audio" Target="&#1055;&#1086;&#1079;&#1076;&#1088;&#1072;&#1074;&#1083;&#1103;&#1102;.mp3" TargetMode="External"/><Relationship Id="rId1" Type="http://schemas.openxmlformats.org/officeDocument/2006/relationships/audio" Target="&#1057;&#1084;&#1077;&#1093;%20&#1074;&#1077;&#1076;&#1100;&#1084;&#1099;.mp3" TargetMode="External"/><Relationship Id="rId6" Type="http://schemas.openxmlformats.org/officeDocument/2006/relationships/image" Target="../media/image33.jpeg"/><Relationship Id="rId11" Type="http://schemas.openxmlformats.org/officeDocument/2006/relationships/image" Target="../media/image36.png"/><Relationship Id="rId5" Type="http://schemas.openxmlformats.org/officeDocument/2006/relationships/image" Target="../media/image26.png"/><Relationship Id="rId10" Type="http://schemas.openxmlformats.org/officeDocument/2006/relationships/image" Target="../media/image35.png"/><Relationship Id="rId4" Type="http://schemas.openxmlformats.org/officeDocument/2006/relationships/slide" Target="slide3.xml"/><Relationship Id="rId9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8.jpeg"/><Relationship Id="rId2" Type="http://schemas.openxmlformats.org/officeDocument/2006/relationships/audio" Target="&#1055;&#1086;&#1079;&#1076;&#1088;&#1072;&#1074;&#1083;&#1103;&#1102;.mp3" TargetMode="External"/><Relationship Id="rId1" Type="http://schemas.openxmlformats.org/officeDocument/2006/relationships/audio" Target="&#1057;&#1084;&#1077;&#1093;%20&#1074;&#1077;&#1076;&#1100;&#1084;&#1099;.mp3" TargetMode="External"/><Relationship Id="rId6" Type="http://schemas.openxmlformats.org/officeDocument/2006/relationships/image" Target="../media/image37.jpeg"/><Relationship Id="rId11" Type="http://schemas.openxmlformats.org/officeDocument/2006/relationships/image" Target="../media/image36.png"/><Relationship Id="rId5" Type="http://schemas.openxmlformats.org/officeDocument/2006/relationships/image" Target="../media/image26.png"/><Relationship Id="rId10" Type="http://schemas.openxmlformats.org/officeDocument/2006/relationships/image" Target="../media/image35.png"/><Relationship Id="rId4" Type="http://schemas.openxmlformats.org/officeDocument/2006/relationships/slide" Target="slide3.xml"/><Relationship Id="rId9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0.jpeg"/><Relationship Id="rId2" Type="http://schemas.openxmlformats.org/officeDocument/2006/relationships/audio" Target="&#1055;&#1086;&#1079;&#1076;&#1088;&#1072;&#1074;&#1083;&#1103;&#1102;.mp3" TargetMode="External"/><Relationship Id="rId1" Type="http://schemas.openxmlformats.org/officeDocument/2006/relationships/audio" Target="&#1057;&#1084;&#1077;&#1093;%20&#1074;&#1077;&#1076;&#1100;&#1084;&#1099;.mp3" TargetMode="External"/><Relationship Id="rId6" Type="http://schemas.openxmlformats.org/officeDocument/2006/relationships/image" Target="../media/image39.jpe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slide" Target="slide3.xml"/><Relationship Id="rId9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2.jpeg"/><Relationship Id="rId2" Type="http://schemas.openxmlformats.org/officeDocument/2006/relationships/audio" Target="&#1055;&#1086;&#1079;&#1076;&#1088;&#1072;&#1074;&#1083;&#1103;&#1102;.mp3" TargetMode="External"/><Relationship Id="rId1" Type="http://schemas.openxmlformats.org/officeDocument/2006/relationships/audio" Target="&#1057;&#1084;&#1077;&#1093;%20&#1074;&#1077;&#1076;&#1100;&#1084;&#1099;.mp3" TargetMode="External"/><Relationship Id="rId6" Type="http://schemas.openxmlformats.org/officeDocument/2006/relationships/image" Target="../media/image41.jpeg"/><Relationship Id="rId11" Type="http://schemas.openxmlformats.org/officeDocument/2006/relationships/image" Target="../media/image36.png"/><Relationship Id="rId5" Type="http://schemas.openxmlformats.org/officeDocument/2006/relationships/image" Target="../media/image26.png"/><Relationship Id="rId10" Type="http://schemas.openxmlformats.org/officeDocument/2006/relationships/image" Target="../media/image35.png"/><Relationship Id="rId4" Type="http://schemas.openxmlformats.org/officeDocument/2006/relationships/slide" Target="slide3.xml"/><Relationship Id="rId9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4.jpeg"/><Relationship Id="rId2" Type="http://schemas.openxmlformats.org/officeDocument/2006/relationships/audio" Target="&#1055;&#1086;&#1079;&#1076;&#1088;&#1072;&#1074;&#1083;&#1103;&#1102;.mp3" TargetMode="External"/><Relationship Id="rId1" Type="http://schemas.openxmlformats.org/officeDocument/2006/relationships/audio" Target="&#1057;&#1084;&#1077;&#1093;%20&#1074;&#1077;&#1076;&#1100;&#1084;&#1099;.mp3" TargetMode="External"/><Relationship Id="rId6" Type="http://schemas.openxmlformats.org/officeDocument/2006/relationships/image" Target="../media/image43.jpeg"/><Relationship Id="rId11" Type="http://schemas.openxmlformats.org/officeDocument/2006/relationships/image" Target="../media/image36.png"/><Relationship Id="rId5" Type="http://schemas.openxmlformats.org/officeDocument/2006/relationships/image" Target="../media/image26.png"/><Relationship Id="rId10" Type="http://schemas.openxmlformats.org/officeDocument/2006/relationships/image" Target="../media/image35.png"/><Relationship Id="rId4" Type="http://schemas.openxmlformats.org/officeDocument/2006/relationships/slide" Target="slide3.xml"/><Relationship Id="rId9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audio" Target="../media/audio1.wav"/><Relationship Id="rId7" Type="http://schemas.openxmlformats.org/officeDocument/2006/relationships/image" Target="../media/image47.jpeg"/><Relationship Id="rId2" Type="http://schemas.openxmlformats.org/officeDocument/2006/relationships/slideLayout" Target="../slideLayouts/slideLayout3.xml"/><Relationship Id="rId1" Type="http://schemas.openxmlformats.org/officeDocument/2006/relationships/audio" Target="&#1041;&#1091;&#1076;&#1080;&#1083;&#1100;&#1085;&#1080;&#1082;.mp3" TargetMode="Externa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slide" Target="slide3.xml"/><Relationship Id="rId9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audio" Target="../media/audio1.wav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3.xml"/><Relationship Id="rId1" Type="http://schemas.openxmlformats.org/officeDocument/2006/relationships/audio" Target="&#1041;&#1091;&#1076;&#1080;&#1083;&#1100;&#1085;&#1080;&#1082;.mp3" TargetMode="External"/><Relationship Id="rId6" Type="http://schemas.openxmlformats.org/officeDocument/2006/relationships/image" Target="../media/image45.jpeg"/><Relationship Id="rId5" Type="http://schemas.openxmlformats.org/officeDocument/2006/relationships/slide" Target="slide3.xml"/><Relationship Id="rId4" Type="http://schemas.openxmlformats.org/officeDocument/2006/relationships/image" Target="../media/image50.jpeg"/><Relationship Id="rId9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audio" Target="../media/audio1.wav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3.xml"/><Relationship Id="rId1" Type="http://schemas.openxmlformats.org/officeDocument/2006/relationships/audio" Target="&#1041;&#1091;&#1076;&#1080;&#1083;&#1100;&#1085;&#1080;&#1082;.mp3" TargetMode="External"/><Relationship Id="rId6" Type="http://schemas.openxmlformats.org/officeDocument/2006/relationships/image" Target="../media/image45.jpeg"/><Relationship Id="rId5" Type="http://schemas.openxmlformats.org/officeDocument/2006/relationships/slide" Target="slide3.xml"/><Relationship Id="rId4" Type="http://schemas.openxmlformats.org/officeDocument/2006/relationships/image" Target="../media/image52.jpeg"/><Relationship Id="rId9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audio" Target="../media/audio1.wav"/><Relationship Id="rId7" Type="http://schemas.openxmlformats.org/officeDocument/2006/relationships/image" Target="../media/image54.jpeg"/><Relationship Id="rId2" Type="http://schemas.openxmlformats.org/officeDocument/2006/relationships/slideLayout" Target="../slideLayouts/slideLayout3.xml"/><Relationship Id="rId1" Type="http://schemas.openxmlformats.org/officeDocument/2006/relationships/audio" Target="&#1041;&#1091;&#1076;&#1080;&#1083;&#1100;&#1085;&#1080;&#1082;.mp3" TargetMode="Externa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slide" Target="slide3.xml"/><Relationship Id="rId9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farm2.staticflickr.com/1279/4695621313_3d373b1660_b.jpg" TargetMode="External"/><Relationship Id="rId13" Type="http://schemas.openxmlformats.org/officeDocument/2006/relationships/hyperlink" Target="http://fotoohota.spb.ru/g2/main.php/d/90-4/07620372_g.jpg" TargetMode="External"/><Relationship Id="rId18" Type="http://schemas.openxmlformats.org/officeDocument/2006/relationships/hyperlink" Target="http://art.ioso.ru/wiki/images/archive/20120601184057!7.jpg" TargetMode="External"/><Relationship Id="rId26" Type="http://schemas.openxmlformats.org/officeDocument/2006/relationships/hyperlink" Target="http://www.lawofattraction.ru/_fr/1/1439056.jpg" TargetMode="External"/><Relationship Id="rId3" Type="http://schemas.openxmlformats.org/officeDocument/2006/relationships/hyperlink" Target="http://zooclub.ru/attach/fotogal/clip/chlen/80.jpg" TargetMode="External"/><Relationship Id="rId21" Type="http://schemas.openxmlformats.org/officeDocument/2006/relationships/hyperlink" Target="http://go2load.com/uploads/posts/2011-10/1319375998_belka-derevya.jpg" TargetMode="External"/><Relationship Id="rId7" Type="http://schemas.openxmlformats.org/officeDocument/2006/relationships/hyperlink" Target="http://www.phunters.com/upload/blogs/2324/8b1c6276a4b0ad3da51296f840d765e2.jpg" TargetMode="External"/><Relationship Id="rId12" Type="http://schemas.openxmlformats.org/officeDocument/2006/relationships/hyperlink" Target="http://www.grodno.by/photos/zoo/00030/img_00030_1_o.jpg" TargetMode="External"/><Relationship Id="rId17" Type="http://schemas.openxmlformats.org/officeDocument/2006/relationships/hyperlink" Target="http://i47.fastpic.ru/big/2013/0618/d5/e451c3d39dcd922a5245187448c91cd5.jpg" TargetMode="External"/><Relationship Id="rId25" Type="http://schemas.openxmlformats.org/officeDocument/2006/relationships/hyperlink" Target="http://www.bloggang.com/data/t/tui14/picture/1379434440.jpg" TargetMode="External"/><Relationship Id="rId33" Type="http://schemas.openxmlformats.org/officeDocument/2006/relationships/slide" Target="slide1.xml"/><Relationship Id="rId2" Type="http://schemas.openxmlformats.org/officeDocument/2006/relationships/hyperlink" Target="http://pixabay.com/static/uploads/photo/2012/04/18/21/14/cobweb-37902_640.png?i" TargetMode="External"/><Relationship Id="rId16" Type="http://schemas.openxmlformats.org/officeDocument/2006/relationships/hyperlink" Target="http://wiki.iteach.ru/images/b/bc/&#1050;&#1088;.&#1089;-&#1084;&#1072;_&#1084;&#1083;&#1077;&#1082;&#1086;&#1087;&#1080;&#1090;.jpg" TargetMode="External"/><Relationship Id="rId20" Type="http://schemas.openxmlformats.org/officeDocument/2006/relationships/hyperlink" Target="http://img1.nnm.ru/imagez/gallery/9/0/8/8/f/9088f553e7c2d302c23aeac89d2c336d.jpg" TargetMode="External"/><Relationship Id="rId29" Type="http://schemas.openxmlformats.org/officeDocument/2006/relationships/hyperlink" Target="http://s46.radikal.ru/i111/1010/0d/dbc3e3cc789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nimalsglobe.ru/wp-content/uploads/2011/10/&#1083;&#1086;&#1089;&#1100;1.jpg" TargetMode="External"/><Relationship Id="rId11" Type="http://schemas.openxmlformats.org/officeDocument/2006/relationships/hyperlink" Target="http://www.vokrugsveta.ru/photo/thumbnails/1024/25797.jpg" TargetMode="External"/><Relationship Id="rId24" Type="http://schemas.openxmlformats.org/officeDocument/2006/relationships/hyperlink" Target="http://georgianasiiulia.files.wordpress.com/2010/06/heptan3.jpg" TargetMode="External"/><Relationship Id="rId32" Type="http://schemas.openxmlformats.org/officeDocument/2006/relationships/hyperlink" Target="http://img-fotki.yandex.ru/get/4914/111874181.69/0_8e22b_d0beac72_L.jpg" TargetMode="External"/><Relationship Id="rId5" Type="http://schemas.openxmlformats.org/officeDocument/2006/relationships/hyperlink" Target="http://www.minipedia.org.ua/wp-content/uploads/2012/12/verblyudy-gorbatye-korabli-pustyni_1.jpg" TargetMode="External"/><Relationship Id="rId15" Type="http://schemas.openxmlformats.org/officeDocument/2006/relationships/hyperlink" Target="http://ianimal.ru/wp-content/uploads/2010/11/okapi05.jpg" TargetMode="External"/><Relationship Id="rId23" Type="http://schemas.openxmlformats.org/officeDocument/2006/relationships/hyperlink" Target="http://festival.1september.ru/articles/501847/img3.gif" TargetMode="External"/><Relationship Id="rId28" Type="http://schemas.openxmlformats.org/officeDocument/2006/relationships/hyperlink" Target="http://i.ensonhaber.com/resimler/galeri/kabizliga_iyi_gelen_yiyecekler_7.jpg" TargetMode="External"/><Relationship Id="rId10" Type="http://schemas.openxmlformats.org/officeDocument/2006/relationships/hyperlink" Target="http://registr.landtrophy.ru/krasnaya-kniga/krasnaya-kniga-rossii/mlekopitayushie-mammalia-/lastonogie-pinnipedia-/images/serii-tyulenj-atlanticheskii-podvid-tevyak-.jpg" TargetMode="External"/><Relationship Id="rId19" Type="http://schemas.openxmlformats.org/officeDocument/2006/relationships/hyperlink" Target="http://lol54.ru/uploads/posts/2010-04/thumbs/1271577353_horses_00045.jpg" TargetMode="External"/><Relationship Id="rId31" Type="http://schemas.openxmlformats.org/officeDocument/2006/relationships/hyperlink" Target="http://images.slanet.by/~src4356410/Karpet.jpg" TargetMode="External"/><Relationship Id="rId4" Type="http://schemas.openxmlformats.org/officeDocument/2006/relationships/hyperlink" Target="http://stat17.privet.ru/lr/091930f71a020b43e4e4d5b6fcba7708" TargetMode="External"/><Relationship Id="rId9" Type="http://schemas.openxmlformats.org/officeDocument/2006/relationships/hyperlink" Target="http://ecoterria.com/wp-content/uploads/2013/05/ky.jpg" TargetMode="External"/><Relationship Id="rId14" Type="http://schemas.openxmlformats.org/officeDocument/2006/relationships/hyperlink" Target="http://animalbox.ru/wp-content/uploads/2011/03/Impala.jpg" TargetMode="External"/><Relationship Id="rId22" Type="http://schemas.openxmlformats.org/officeDocument/2006/relationships/hyperlink" Target="http://www.majesty.ru/forum/uploads/monthly_09_2008/post-4549-1222318941_thumb.jpg" TargetMode="External"/><Relationship Id="rId27" Type="http://schemas.openxmlformats.org/officeDocument/2006/relationships/hyperlink" Target="http://www.gorodoktoys.ru/files/codeimage/22553.jpg" TargetMode="External"/><Relationship Id="rId30" Type="http://schemas.openxmlformats.org/officeDocument/2006/relationships/hyperlink" Target="http://dutsadok.com.ua/clipart/ljudi/d97939c9030a.pn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15.xml"/><Relationship Id="rId18" Type="http://schemas.openxmlformats.org/officeDocument/2006/relationships/slide" Target="slide17.xml"/><Relationship Id="rId3" Type="http://schemas.openxmlformats.org/officeDocument/2006/relationships/slideLayout" Target="../slideLayouts/slideLayout5.xml"/><Relationship Id="rId21" Type="http://schemas.openxmlformats.org/officeDocument/2006/relationships/image" Target="../media/image4.jpeg"/><Relationship Id="rId7" Type="http://schemas.openxmlformats.org/officeDocument/2006/relationships/slide" Target="slide6.xml"/><Relationship Id="rId12" Type="http://schemas.openxmlformats.org/officeDocument/2006/relationships/slide" Target="slide7.xml"/><Relationship Id="rId17" Type="http://schemas.openxmlformats.org/officeDocument/2006/relationships/slide" Target="slide19.xml"/><Relationship Id="rId2" Type="http://schemas.openxmlformats.org/officeDocument/2006/relationships/audio" Target="file:///C:\Documents%20and%20Settings\Admin\&#1056;&#1072;&#1073;&#1086;&#1095;&#1080;&#1081;%20&#1089;&#1090;&#1086;&#1083;\&#1055;&#1072;&#1091;&#1090;&#1080;&#1085;&#1072;_&#1079;&#1085;&#1072;&#1085;&#1080;&#1081;_&#1054;&#1088;&#1083;&#1086;&#1074;&#1072;_&#1054;&#1044;\&#1050;&#1072;&#1082;&#1072;&#1103;%20&#1076;&#1086;&#1089;&#1072;&#1076;&#1072;.mp3" TargetMode="External"/><Relationship Id="rId16" Type="http://schemas.openxmlformats.org/officeDocument/2006/relationships/slide" Target="slide13.xml"/><Relationship Id="rId20" Type="http://schemas.openxmlformats.org/officeDocument/2006/relationships/slide" Target="slide16.xml"/><Relationship Id="rId1" Type="http://schemas.openxmlformats.org/officeDocument/2006/relationships/audio" Target="&#1079;&#1074;&#1077;&#1079;&#1076;&#1086;&#1087;&#1072;&#1076;.mp3" TargetMode="External"/><Relationship Id="rId6" Type="http://schemas.openxmlformats.org/officeDocument/2006/relationships/slide" Target="slide12.xml"/><Relationship Id="rId11" Type="http://schemas.openxmlformats.org/officeDocument/2006/relationships/slide" Target="slide4.xml"/><Relationship Id="rId24" Type="http://schemas.openxmlformats.org/officeDocument/2006/relationships/image" Target="../media/image7.png"/><Relationship Id="rId5" Type="http://schemas.openxmlformats.org/officeDocument/2006/relationships/image" Target="../media/image3.png"/><Relationship Id="rId15" Type="http://schemas.openxmlformats.org/officeDocument/2006/relationships/slide" Target="slide8.xml"/><Relationship Id="rId23" Type="http://schemas.openxmlformats.org/officeDocument/2006/relationships/image" Target="../media/image6.png"/><Relationship Id="rId10" Type="http://schemas.openxmlformats.org/officeDocument/2006/relationships/slide" Target="slide11.xml"/><Relationship Id="rId19" Type="http://schemas.openxmlformats.org/officeDocument/2006/relationships/slide" Target="slide18.xml"/><Relationship Id="rId4" Type="http://schemas.openxmlformats.org/officeDocument/2006/relationships/slide" Target="slide9.xml"/><Relationship Id="rId9" Type="http://schemas.openxmlformats.org/officeDocument/2006/relationships/slide" Target="slide10.xml"/><Relationship Id="rId14" Type="http://schemas.openxmlformats.org/officeDocument/2006/relationships/slide" Target="slide14.xml"/><Relationship Id="rId2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jpeg"/><Relationship Id="rId7" Type="http://schemas.openxmlformats.org/officeDocument/2006/relationships/slide" Target="slide3.xml"/><Relationship Id="rId2" Type="http://schemas.openxmlformats.org/officeDocument/2006/relationships/slideLayout" Target="../slideLayouts/slideLayout4.xml"/><Relationship Id="rId1" Type="http://schemas.openxmlformats.org/officeDocument/2006/relationships/audio" Target="&#1050;&#1072;&#1082;&#1072;&#1103;%20&#1076;&#1086;&#1089;&#1072;&#1076;&#1072;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openxmlformats.org/officeDocument/2006/relationships/diagramColors" Target="../diagrams/colors3.xml"/><Relationship Id="rId3" Type="http://schemas.openxmlformats.org/officeDocument/2006/relationships/image" Target="../media/image9.jpeg"/><Relationship Id="rId7" Type="http://schemas.openxmlformats.org/officeDocument/2006/relationships/diagramQuickStyle" Target="../diagrams/quickStyle2.xml"/><Relationship Id="rId12" Type="http://schemas.openxmlformats.org/officeDocument/2006/relationships/diagramQuickStyle" Target="../diagrams/quickStyle3.xml"/><Relationship Id="rId17" Type="http://schemas.openxmlformats.org/officeDocument/2006/relationships/image" Target="../media/image13.png"/><Relationship Id="rId2" Type="http://schemas.openxmlformats.org/officeDocument/2006/relationships/slideLayout" Target="../slideLayouts/slideLayout5.xml"/><Relationship Id="rId16" Type="http://schemas.openxmlformats.org/officeDocument/2006/relationships/image" Target="../media/image11.png"/><Relationship Id="rId1" Type="http://schemas.openxmlformats.org/officeDocument/2006/relationships/audio" Target="&#1050;&#1072;&#1082;&#1072;&#1103;%20&#1076;&#1086;&#1089;&#1072;&#1076;&#1072;.mp3" TargetMode="External"/><Relationship Id="rId6" Type="http://schemas.openxmlformats.org/officeDocument/2006/relationships/diagramLayout" Target="../diagrams/layout2.xml"/><Relationship Id="rId11" Type="http://schemas.openxmlformats.org/officeDocument/2006/relationships/diagramLayout" Target="../diagrams/layout3.xml"/><Relationship Id="rId5" Type="http://schemas.openxmlformats.org/officeDocument/2006/relationships/diagramData" Target="../diagrams/data2.xml"/><Relationship Id="rId15" Type="http://schemas.openxmlformats.org/officeDocument/2006/relationships/image" Target="../media/image10.png"/><Relationship Id="rId10" Type="http://schemas.openxmlformats.org/officeDocument/2006/relationships/diagramData" Target="../diagrams/data3.xml"/><Relationship Id="rId4" Type="http://schemas.openxmlformats.org/officeDocument/2006/relationships/slide" Target="slide3.xml"/><Relationship Id="rId9" Type="http://schemas.microsoft.com/office/2007/relationships/diagramDrawing" Target="../diagrams/drawing2.xml"/><Relationship Id="rId14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4.jpeg"/><Relationship Id="rId7" Type="http://schemas.openxmlformats.org/officeDocument/2006/relationships/slide" Target="slide3.xml"/><Relationship Id="rId2" Type="http://schemas.openxmlformats.org/officeDocument/2006/relationships/slideLayout" Target="../slideLayouts/slideLayout4.xml"/><Relationship Id="rId1" Type="http://schemas.openxmlformats.org/officeDocument/2006/relationships/audio" Target="&#1050;&#1072;&#1082;&#1072;&#1103;%20&#1076;&#1086;&#1089;&#1072;&#1076;&#1072;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6.jpeg"/><Relationship Id="rId7" Type="http://schemas.openxmlformats.org/officeDocument/2006/relationships/slide" Target="slide3.xml"/><Relationship Id="rId2" Type="http://schemas.openxmlformats.org/officeDocument/2006/relationships/slideLayout" Target="../slideLayouts/slideLayout4.xml"/><Relationship Id="rId1" Type="http://schemas.openxmlformats.org/officeDocument/2006/relationships/audio" Target="&#1050;&#1072;&#1082;&#1072;&#1103;%20&#1076;&#1086;&#1089;&#1072;&#1076;&#1072;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slideLayout" Target="../slideLayouts/slideLayout4.xml"/><Relationship Id="rId7" Type="http://schemas.openxmlformats.org/officeDocument/2006/relationships/slide" Target="slide3.xml"/><Relationship Id="rId12" Type="http://schemas.openxmlformats.org/officeDocument/2006/relationships/image" Target="../media/image22.png"/><Relationship Id="rId2" Type="http://schemas.openxmlformats.org/officeDocument/2006/relationships/audio" Target="&#1050;&#1072;&#1082;&#1072;&#1103;%20&#1076;&#1086;&#1089;&#1072;&#1076;&#1072;.mp3" TargetMode="External"/><Relationship Id="rId1" Type="http://schemas.openxmlformats.org/officeDocument/2006/relationships/audio" Target="file:///C:\Documents%20and%20Settings\Admin\&#1056;&#1072;&#1073;&#1086;&#1095;&#1080;&#1081;%20&#1089;&#1090;&#1086;&#1083;\&#1055;&#1072;&#1091;&#1090;&#1080;&#1085;&#1072;_&#1079;&#1085;&#1072;&#1085;&#1080;&#1081;_&#1054;&#1088;&#1083;&#1086;&#1074;&#1072;_&#1054;&#1044;\&#1040;%20&#1103;%20&#1089;&#1086;&#1096;&#1083;&#1072;%20&#1089;%20&#1091;&#1084;&#1072;!%20&#1050;&#1072;&#1082;&#1072;&#1103;%20&#1076;&#1086;&#1089;&#1072;&#1076;&#1072;....mp3" TargetMode="External"/><Relationship Id="rId6" Type="http://schemas.openxmlformats.org/officeDocument/2006/relationships/image" Target="../media/image11.png"/><Relationship Id="rId11" Type="http://schemas.openxmlformats.org/officeDocument/2006/relationships/image" Target="../media/image21.png"/><Relationship Id="rId5" Type="http://schemas.openxmlformats.org/officeDocument/2006/relationships/image" Target="../media/image10.png"/><Relationship Id="rId10" Type="http://schemas.openxmlformats.org/officeDocument/2006/relationships/image" Target="../media/image20.jpeg"/><Relationship Id="rId4" Type="http://schemas.openxmlformats.org/officeDocument/2006/relationships/image" Target="../media/image9.jpe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4.png"/><Relationship Id="rId7" Type="http://schemas.openxmlformats.org/officeDocument/2006/relationships/slide" Target="slide3.xml"/><Relationship Id="rId2" Type="http://schemas.openxmlformats.org/officeDocument/2006/relationships/slideLayout" Target="../slideLayouts/slideLayout4.xml"/><Relationship Id="rId1" Type="http://schemas.openxmlformats.org/officeDocument/2006/relationships/audio" Target="&#1050;&#1072;&#1082;&#1072;2983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572000" y="1400162"/>
            <a:ext cx="3786214" cy="1457334"/>
          </a:xfrm>
          <a:prstGeom prst="wave">
            <a:avLst>
              <a:gd name="adj1" fmla="val 11816"/>
              <a:gd name="adj2" fmla="val -921"/>
            </a:avLst>
          </a:prstGeom>
          <a:solidFill>
            <a:schemeClr val="accent6">
              <a:lumMod val="40000"/>
              <a:lumOff val="60000"/>
            </a:schemeClr>
          </a:solidFill>
        </p:spPr>
        <p:txBody>
          <a:bodyPr anchor="ctr"/>
          <a:lstStyle/>
          <a:p>
            <a:r>
              <a:rPr lang="ru-RU" dirty="0" smtClean="0">
                <a:solidFill>
                  <a:srgbClr val="663300"/>
                </a:solidFill>
              </a:rPr>
              <a:t/>
            </a:r>
            <a:br>
              <a:rPr lang="ru-RU" dirty="0" smtClean="0">
                <a:solidFill>
                  <a:srgbClr val="663300"/>
                </a:solidFill>
              </a:rPr>
            </a:br>
            <a:r>
              <a:rPr lang="ru-RU" dirty="0" smtClean="0">
                <a:solidFill>
                  <a:srgbClr val="663300"/>
                </a:solidFill>
              </a:rPr>
              <a:t/>
            </a:r>
            <a:br>
              <a:rPr lang="ru-RU" dirty="0" smtClean="0">
                <a:solidFill>
                  <a:srgbClr val="663300"/>
                </a:solidFill>
              </a:rPr>
            </a:br>
            <a:r>
              <a:rPr lang="ru-RU" dirty="0" smtClean="0">
                <a:solidFill>
                  <a:srgbClr val="663300"/>
                </a:solidFill>
              </a:rPr>
              <a:t>Интерактивная игра</a:t>
            </a:r>
            <a:br>
              <a:rPr lang="ru-RU" dirty="0" smtClean="0">
                <a:solidFill>
                  <a:srgbClr val="663300"/>
                </a:solidFill>
              </a:rPr>
            </a:br>
            <a:r>
              <a:rPr lang="ru-RU" dirty="0" smtClean="0">
                <a:solidFill>
                  <a:srgbClr val="663300"/>
                </a:solidFill>
              </a:rPr>
              <a:t> по биологии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40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85918" y="5214950"/>
            <a:ext cx="5572164" cy="714380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Тема  «Класс Млекопитающие»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3357562"/>
            <a:ext cx="7929618" cy="14287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Top">
              <a:avLst>
                <a:gd name="adj" fmla="val 28471"/>
              </a:avLst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«Паутина знаний»</a:t>
            </a:r>
            <a:endParaRPr lang="ru-RU" sz="5400" b="1" cap="all" spc="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Блок-схема: сохраненные данные 8"/>
          <p:cNvSpPr/>
          <p:nvPr/>
        </p:nvSpPr>
        <p:spPr>
          <a:xfrm rot="5400000">
            <a:off x="7539828" y="324599"/>
            <a:ext cx="850953" cy="642942"/>
          </a:xfrm>
          <a:prstGeom prst="flowChartOnlineStorage">
            <a:avLst/>
          </a:prstGeom>
          <a:solidFill>
            <a:srgbClr val="FBFBFB"/>
          </a:solidFill>
          <a:ln>
            <a:noFill/>
          </a:ln>
          <a:effectLst>
            <a:outerShdw blurRad="152400" dist="38100" dir="5400000" sx="103000" sy="103000" algn="t" rotWithShape="0">
              <a:srgbClr val="1F3604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сохраненные данные 9">
            <a:hlinkClick r:id="rId2" action="ppaction://hlinksldjump"/>
          </p:cNvPr>
          <p:cNvSpPr/>
          <p:nvPr/>
        </p:nvSpPr>
        <p:spPr>
          <a:xfrm rot="5400000">
            <a:off x="8182770" y="318295"/>
            <a:ext cx="850953" cy="642942"/>
          </a:xfrm>
          <a:prstGeom prst="flowChartOnlineStorage">
            <a:avLst/>
          </a:prstGeom>
          <a:solidFill>
            <a:srgbClr val="FBFBFB"/>
          </a:solidFill>
          <a:ln>
            <a:noFill/>
          </a:ln>
          <a:effectLst>
            <a:outerShdw blurRad="152400" dist="38100" dir="5400000" sx="103000" sy="103000" algn="t" rotWithShape="0">
              <a:srgbClr val="1F3604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3" y="285728"/>
            <a:ext cx="714380" cy="57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Управляющая кнопка: настраиваемая 12">
            <a:hlinkClick r:id="" action="ppaction://hlinkshowjump?jump=nextslide" highlightClick="1"/>
          </p:cNvPr>
          <p:cNvSpPr/>
          <p:nvPr/>
        </p:nvSpPr>
        <p:spPr>
          <a:xfrm>
            <a:off x="6686194" y="6429396"/>
            <a:ext cx="2386400" cy="357166"/>
          </a:xfrm>
          <a:prstGeom prst="actionButtonBlank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Правила игры</a:t>
            </a:r>
            <a:endParaRPr lang="ru-RU" sz="20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grpSp>
        <p:nvGrpSpPr>
          <p:cNvPr id="2" name="Группа 11"/>
          <p:cNvGrpSpPr/>
          <p:nvPr/>
        </p:nvGrpSpPr>
        <p:grpSpPr>
          <a:xfrm rot="450262" flipH="1">
            <a:off x="2609084" y="3370744"/>
            <a:ext cx="1339115" cy="659770"/>
            <a:chOff x="6286512" y="5286388"/>
            <a:chExt cx="1785950" cy="990390"/>
          </a:xfrm>
        </p:grpSpPr>
        <p:sp>
          <p:nvSpPr>
            <p:cNvPr id="14" name="Полилиния 13"/>
            <p:cNvSpPr/>
            <p:nvPr/>
          </p:nvSpPr>
          <p:spPr>
            <a:xfrm>
              <a:off x="7272112" y="5287617"/>
              <a:ext cx="303040" cy="170740"/>
            </a:xfrm>
            <a:custGeom>
              <a:avLst/>
              <a:gdLst>
                <a:gd name="connsiteX0" fmla="*/ 271688 w 303040"/>
                <a:gd name="connsiteY0" fmla="*/ 59635 h 170740"/>
                <a:gd name="connsiteX1" fmla="*/ 271688 w 303040"/>
                <a:gd name="connsiteY1" fmla="*/ 59635 h 170740"/>
                <a:gd name="connsiteX2" fmla="*/ 152418 w 303040"/>
                <a:gd name="connsiteY2" fmla="*/ 0 h 170740"/>
                <a:gd name="connsiteX3" fmla="*/ 72905 w 303040"/>
                <a:gd name="connsiteY3" fmla="*/ 9940 h 170740"/>
                <a:gd name="connsiteX4" fmla="*/ 43088 w 303040"/>
                <a:gd name="connsiteY4" fmla="*/ 19879 h 170740"/>
                <a:gd name="connsiteX5" fmla="*/ 3331 w 303040"/>
                <a:gd name="connsiteY5" fmla="*/ 79513 h 170740"/>
                <a:gd name="connsiteX6" fmla="*/ 13271 w 303040"/>
                <a:gd name="connsiteY6" fmla="*/ 139148 h 170740"/>
                <a:gd name="connsiteX7" fmla="*/ 72905 w 303040"/>
                <a:gd name="connsiteY7" fmla="*/ 159026 h 170740"/>
                <a:gd name="connsiteX8" fmla="*/ 102723 w 303040"/>
                <a:gd name="connsiteY8" fmla="*/ 168966 h 170740"/>
                <a:gd name="connsiteX9" fmla="*/ 281627 w 303040"/>
                <a:gd name="connsiteY9" fmla="*/ 159026 h 170740"/>
                <a:gd name="connsiteX10" fmla="*/ 301505 w 303040"/>
                <a:gd name="connsiteY10" fmla="*/ 129209 h 170740"/>
                <a:gd name="connsiteX11" fmla="*/ 271688 w 303040"/>
                <a:gd name="connsiteY11" fmla="*/ 59635 h 17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3040" h="170740">
                  <a:moveTo>
                    <a:pt x="271688" y="59635"/>
                  </a:moveTo>
                  <a:lnTo>
                    <a:pt x="271688" y="59635"/>
                  </a:lnTo>
                  <a:cubicBezTo>
                    <a:pt x="244734" y="42789"/>
                    <a:pt x="194463" y="0"/>
                    <a:pt x="152418" y="0"/>
                  </a:cubicBezTo>
                  <a:cubicBezTo>
                    <a:pt x="125707" y="0"/>
                    <a:pt x="99409" y="6627"/>
                    <a:pt x="72905" y="9940"/>
                  </a:cubicBezTo>
                  <a:cubicBezTo>
                    <a:pt x="62966" y="13253"/>
                    <a:pt x="51805" y="14068"/>
                    <a:pt x="43088" y="19879"/>
                  </a:cubicBezTo>
                  <a:cubicBezTo>
                    <a:pt x="11181" y="41150"/>
                    <a:pt x="13752" y="48253"/>
                    <a:pt x="3331" y="79513"/>
                  </a:cubicBezTo>
                  <a:cubicBezTo>
                    <a:pt x="6644" y="99391"/>
                    <a:pt x="0" y="123982"/>
                    <a:pt x="13271" y="139148"/>
                  </a:cubicBezTo>
                  <a:cubicBezTo>
                    <a:pt x="27069" y="154917"/>
                    <a:pt x="53027" y="152400"/>
                    <a:pt x="72905" y="159026"/>
                  </a:cubicBezTo>
                  <a:lnTo>
                    <a:pt x="102723" y="168966"/>
                  </a:lnTo>
                  <a:cubicBezTo>
                    <a:pt x="162358" y="165653"/>
                    <a:pt x="223060" y="170740"/>
                    <a:pt x="281627" y="159026"/>
                  </a:cubicBezTo>
                  <a:cubicBezTo>
                    <a:pt x="293340" y="156683"/>
                    <a:pt x="299541" y="140992"/>
                    <a:pt x="301505" y="129209"/>
                  </a:cubicBezTo>
                  <a:cubicBezTo>
                    <a:pt x="303040" y="119999"/>
                    <a:pt x="276657" y="71231"/>
                    <a:pt x="271688" y="596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Picture 3" descr="C:\Documents and Settings\Admin\Рабочий стол\80.jpg"/>
            <p:cNvPicPr>
              <a:picLocks noChangeAspect="1" noChangeArrowheads="1"/>
            </p:cNvPicPr>
            <p:nvPr/>
          </p:nvPicPr>
          <p:blipFill>
            <a:blip r:embed="rId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6512" y="5286388"/>
              <a:ext cx="1785950" cy="990390"/>
            </a:xfrm>
            <a:prstGeom prst="rect">
              <a:avLst/>
            </a:prstGeom>
            <a:noFill/>
          </p:spPr>
        </p:pic>
      </p:grpSp>
      <p:grpSp>
        <p:nvGrpSpPr>
          <p:cNvPr id="5" name="Группа 22"/>
          <p:cNvGrpSpPr/>
          <p:nvPr/>
        </p:nvGrpSpPr>
        <p:grpSpPr>
          <a:xfrm>
            <a:off x="285720" y="142852"/>
            <a:ext cx="3643338" cy="3643338"/>
            <a:chOff x="2560494" y="1798567"/>
            <a:chExt cx="3164847" cy="3117994"/>
          </a:xfrm>
        </p:grpSpPr>
        <p:sp>
          <p:nvSpPr>
            <p:cNvPr id="17" name="Кольцо 16"/>
            <p:cNvSpPr/>
            <p:nvPr/>
          </p:nvSpPr>
          <p:spPr>
            <a:xfrm rot="1102719">
              <a:off x="2560494" y="2859626"/>
              <a:ext cx="3117994" cy="886249"/>
            </a:xfrm>
            <a:prstGeom prst="donut">
              <a:avLst>
                <a:gd name="adj" fmla="val 1491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8" name="Кольцо 17"/>
            <p:cNvSpPr/>
            <p:nvPr/>
          </p:nvSpPr>
          <p:spPr>
            <a:xfrm rot="20550715">
              <a:off x="2607347" y="2914439"/>
              <a:ext cx="3117994" cy="886249"/>
            </a:xfrm>
            <a:prstGeom prst="donut">
              <a:avLst>
                <a:gd name="adj" fmla="val 1491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9" name="Кольцо 18"/>
            <p:cNvSpPr/>
            <p:nvPr/>
          </p:nvSpPr>
          <p:spPr>
            <a:xfrm rot="17453638">
              <a:off x="2534956" y="2914439"/>
              <a:ext cx="3117994" cy="886249"/>
            </a:xfrm>
            <a:prstGeom prst="donut">
              <a:avLst>
                <a:gd name="adj" fmla="val 1491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0" name="Овал 19"/>
            <p:cNvSpPr/>
            <p:nvPr/>
          </p:nvSpPr>
          <p:spPr>
            <a:xfrm>
              <a:off x="3357554" y="2571744"/>
              <a:ext cx="324000" cy="324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4533752" y="2676372"/>
              <a:ext cx="324000" cy="32400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3929058" y="3071810"/>
              <a:ext cx="432000" cy="432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4" action="ppaction://hlinksldjump"/>
          </p:cNvPr>
          <p:cNvSpPr/>
          <p:nvPr/>
        </p:nvSpPr>
        <p:spPr>
          <a:xfrm>
            <a:off x="8358214" y="32042"/>
            <a:ext cx="648000" cy="4680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2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4" descr="C:\Documents and Settings\Admin\Рабочий стол\cobweb-37902_640.png"/>
          <p:cNvPicPr>
            <a:picLocks noChangeAspect="1" noChangeArrowheads="1"/>
          </p:cNvPicPr>
          <p:nvPr/>
        </p:nvPicPr>
        <p:blipFill>
          <a:blip r:embed="rId5" cstate="screen">
            <a:lum bright="30000" contrast="-20000"/>
          </a:blip>
          <a:srcRect/>
          <a:stretch>
            <a:fillRect/>
          </a:stretch>
        </p:blipFill>
        <p:spPr bwMode="auto">
          <a:xfrm>
            <a:off x="3659942" y="4715330"/>
            <a:ext cx="1796732" cy="1785504"/>
          </a:xfrm>
          <a:prstGeom prst="rect">
            <a:avLst/>
          </a:prstGeom>
          <a:noFill/>
        </p:spPr>
      </p:pic>
      <p:pic>
        <p:nvPicPr>
          <p:cNvPr id="26" name="Содержимое 25" descr="лось1.jpg"/>
          <p:cNvPicPr preferRelativeResize="0">
            <a:picLocks noGrp="1" noChangeAspect="1"/>
          </p:cNvPicPr>
          <p:nvPr>
            <p:ph sz="quarter" idx="15"/>
          </p:nvPr>
        </p:nvPicPr>
        <p:blipFill>
          <a:blip r:embed="rId6" cstate="screen">
            <a:lum bright="-10000"/>
          </a:blip>
          <a:srcRect/>
          <a:stretch>
            <a:fillRect/>
          </a:stretch>
        </p:blipFill>
        <p:spPr>
          <a:xfrm>
            <a:off x="5221209" y="2354944"/>
            <a:ext cx="3600000" cy="26980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Содержимое 10"/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pPr>
              <a:lnSpc>
                <a:spcPts val="2100"/>
              </a:lnSpc>
            </a:pPr>
            <a:r>
              <a:rPr lang="ru-RU" dirty="0" smtClean="0"/>
              <a:t>Секрет  необычной</a:t>
            </a:r>
            <a:r>
              <a:rPr lang="ru-RU" dirty="0"/>
              <a:t> </a:t>
            </a:r>
            <a:r>
              <a:rPr lang="ru-RU" dirty="0" smtClean="0"/>
              <a:t>выносливости этого животного – в чрезвычайно</a:t>
            </a:r>
          </a:p>
          <a:p>
            <a:pPr>
              <a:lnSpc>
                <a:spcPts val="2100"/>
              </a:lnSpc>
            </a:pPr>
            <a:r>
              <a:rPr lang="ru-RU" dirty="0" smtClean="0"/>
              <a:t>развитой слизистой оболочке носа. Площадь её почти в 100 раз больше, </a:t>
            </a:r>
          </a:p>
          <a:p>
            <a:pPr>
              <a:lnSpc>
                <a:spcPts val="2100"/>
              </a:lnSpc>
            </a:pPr>
            <a:r>
              <a:rPr lang="ru-RU" dirty="0" smtClean="0"/>
              <a:t>чем у человека. А это даёт ему  возможность улавливать большую часть</a:t>
            </a:r>
          </a:p>
          <a:p>
            <a:pPr>
              <a:lnSpc>
                <a:spcPts val="2100"/>
              </a:lnSpc>
            </a:pPr>
            <a:r>
              <a:rPr lang="ru-RU" dirty="0" smtClean="0"/>
              <a:t>влаги (около 70%), находящейся в окружающем воздухе.</a:t>
            </a:r>
            <a:endParaRPr lang="ru-RU" dirty="0"/>
          </a:p>
        </p:txBody>
      </p:sp>
      <p:pic>
        <p:nvPicPr>
          <p:cNvPr id="14" name="Содержимое 13" descr="verblyudy-gorbatye-korabli-pustyni_1.jpg"/>
          <p:cNvPicPr preferRelativeResize="0">
            <a:picLocks noGrp="1"/>
          </p:cNvPicPr>
          <p:nvPr>
            <p:ph sz="quarter" idx="11"/>
          </p:nvPr>
        </p:nvPicPr>
        <p:blipFill>
          <a:blip r:embed="rId7" cstate="screen">
            <a:lum bright="-10000" contrast="20000"/>
          </a:blip>
          <a:stretch>
            <a:fillRect/>
          </a:stretch>
        </p:blipFill>
        <p:spPr>
          <a:xfrm>
            <a:off x="249238" y="2354944"/>
            <a:ext cx="3598862" cy="26973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Содержимое 17"/>
          <p:cNvSpPr>
            <a:spLocks noGrp="1"/>
          </p:cNvSpPr>
          <p:nvPr>
            <p:ph sz="quarter" idx="13"/>
          </p:nvPr>
        </p:nvSpPr>
        <p:spPr>
          <a:xfrm>
            <a:off x="5781038" y="4714609"/>
            <a:ext cx="2484000" cy="39600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Лось</a:t>
            </a:r>
            <a:endParaRPr lang="ru-RU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Вынослив, потому что … с носом?</a:t>
            </a:r>
            <a:endParaRPr lang="ru-RU" dirty="0"/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2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Верблюд</a:t>
            </a:r>
            <a:endParaRPr lang="ru-RU" dirty="0"/>
          </a:p>
        </p:txBody>
      </p:sp>
      <p:pic>
        <p:nvPicPr>
          <p:cNvPr id="5" name="Picture 8" descr="C:\Documents and Settings\Admin\Рабочий стол\091930f71a020b43e4e4d5b6fcba7708.png"/>
          <p:cNvPicPr>
            <a:picLocks noChangeAspect="1" noChangeArrowheads="1"/>
          </p:cNvPicPr>
          <p:nvPr/>
        </p:nvPicPr>
        <p:blipFill>
          <a:blip r:embed="rId8" cstate="screen">
            <a:lum bright="-10000" contrast="30000"/>
          </a:blip>
          <a:srcRect/>
          <a:stretch>
            <a:fillRect/>
          </a:stretch>
        </p:blipFill>
        <p:spPr bwMode="auto">
          <a:xfrm flipH="1">
            <a:off x="5572131" y="5214950"/>
            <a:ext cx="1071570" cy="1295775"/>
          </a:xfrm>
          <a:prstGeom prst="rect">
            <a:avLst/>
          </a:prstGeom>
          <a:noFill/>
        </p:spPr>
      </p:pic>
      <p:grpSp>
        <p:nvGrpSpPr>
          <p:cNvPr id="3" name="Группа 21"/>
          <p:cNvGrpSpPr/>
          <p:nvPr/>
        </p:nvGrpSpPr>
        <p:grpSpPr>
          <a:xfrm flipH="1">
            <a:off x="1639252" y="5387546"/>
            <a:ext cx="1861177" cy="1032107"/>
            <a:chOff x="6286512" y="5286388"/>
            <a:chExt cx="1785950" cy="99039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21" name="Полилиния 20"/>
            <p:cNvSpPr/>
            <p:nvPr/>
          </p:nvSpPr>
          <p:spPr>
            <a:xfrm>
              <a:off x="7272112" y="5287617"/>
              <a:ext cx="303040" cy="170740"/>
            </a:xfrm>
            <a:custGeom>
              <a:avLst/>
              <a:gdLst>
                <a:gd name="connsiteX0" fmla="*/ 271688 w 303040"/>
                <a:gd name="connsiteY0" fmla="*/ 59635 h 170740"/>
                <a:gd name="connsiteX1" fmla="*/ 271688 w 303040"/>
                <a:gd name="connsiteY1" fmla="*/ 59635 h 170740"/>
                <a:gd name="connsiteX2" fmla="*/ 152418 w 303040"/>
                <a:gd name="connsiteY2" fmla="*/ 0 h 170740"/>
                <a:gd name="connsiteX3" fmla="*/ 72905 w 303040"/>
                <a:gd name="connsiteY3" fmla="*/ 9940 h 170740"/>
                <a:gd name="connsiteX4" fmla="*/ 43088 w 303040"/>
                <a:gd name="connsiteY4" fmla="*/ 19879 h 170740"/>
                <a:gd name="connsiteX5" fmla="*/ 3331 w 303040"/>
                <a:gd name="connsiteY5" fmla="*/ 79513 h 170740"/>
                <a:gd name="connsiteX6" fmla="*/ 13271 w 303040"/>
                <a:gd name="connsiteY6" fmla="*/ 139148 h 170740"/>
                <a:gd name="connsiteX7" fmla="*/ 72905 w 303040"/>
                <a:gd name="connsiteY7" fmla="*/ 159026 h 170740"/>
                <a:gd name="connsiteX8" fmla="*/ 102723 w 303040"/>
                <a:gd name="connsiteY8" fmla="*/ 168966 h 170740"/>
                <a:gd name="connsiteX9" fmla="*/ 281627 w 303040"/>
                <a:gd name="connsiteY9" fmla="*/ 159026 h 170740"/>
                <a:gd name="connsiteX10" fmla="*/ 301505 w 303040"/>
                <a:gd name="connsiteY10" fmla="*/ 129209 h 170740"/>
                <a:gd name="connsiteX11" fmla="*/ 271688 w 303040"/>
                <a:gd name="connsiteY11" fmla="*/ 59635 h 17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3040" h="170740">
                  <a:moveTo>
                    <a:pt x="271688" y="59635"/>
                  </a:moveTo>
                  <a:lnTo>
                    <a:pt x="271688" y="59635"/>
                  </a:lnTo>
                  <a:cubicBezTo>
                    <a:pt x="244734" y="42789"/>
                    <a:pt x="194463" y="0"/>
                    <a:pt x="152418" y="0"/>
                  </a:cubicBezTo>
                  <a:cubicBezTo>
                    <a:pt x="125707" y="0"/>
                    <a:pt x="99409" y="6627"/>
                    <a:pt x="72905" y="9940"/>
                  </a:cubicBezTo>
                  <a:cubicBezTo>
                    <a:pt x="62966" y="13253"/>
                    <a:pt x="51805" y="14068"/>
                    <a:pt x="43088" y="19879"/>
                  </a:cubicBezTo>
                  <a:cubicBezTo>
                    <a:pt x="11181" y="41150"/>
                    <a:pt x="13752" y="48253"/>
                    <a:pt x="3331" y="79513"/>
                  </a:cubicBezTo>
                  <a:cubicBezTo>
                    <a:pt x="6644" y="99391"/>
                    <a:pt x="0" y="123982"/>
                    <a:pt x="13271" y="139148"/>
                  </a:cubicBezTo>
                  <a:cubicBezTo>
                    <a:pt x="27069" y="154917"/>
                    <a:pt x="53027" y="152400"/>
                    <a:pt x="72905" y="159026"/>
                  </a:cubicBezTo>
                  <a:lnTo>
                    <a:pt x="102723" y="168966"/>
                  </a:lnTo>
                  <a:cubicBezTo>
                    <a:pt x="162358" y="165653"/>
                    <a:pt x="223060" y="170740"/>
                    <a:pt x="281627" y="159026"/>
                  </a:cubicBezTo>
                  <a:cubicBezTo>
                    <a:pt x="293340" y="156683"/>
                    <a:pt x="299541" y="140992"/>
                    <a:pt x="301505" y="129209"/>
                  </a:cubicBezTo>
                  <a:cubicBezTo>
                    <a:pt x="303040" y="119999"/>
                    <a:pt x="276657" y="71231"/>
                    <a:pt x="271688" y="596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7" name="Picture 3" descr="C:\Documents and Settings\Admin\Рабочий стол\80.jpg"/>
            <p:cNvPicPr>
              <a:picLocks noChangeAspect="1" noChangeArrowheads="1"/>
            </p:cNvPicPr>
            <p:nvPr/>
          </p:nvPicPr>
          <p:blipFill>
            <a:blip r:embed="rId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6512" y="5286388"/>
              <a:ext cx="1785950" cy="990390"/>
            </a:xfrm>
            <a:prstGeom prst="rect">
              <a:avLst/>
            </a:prstGeom>
            <a:noFill/>
          </p:spPr>
        </p:pic>
      </p:grpSp>
      <p:sp>
        <p:nvSpPr>
          <p:cNvPr id="19" name="Скругленный прямоугольник 18"/>
          <p:cNvSpPr/>
          <p:nvPr/>
        </p:nvSpPr>
        <p:spPr>
          <a:xfrm>
            <a:off x="4047623" y="3214686"/>
            <a:ext cx="468000" cy="468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584357" y="3214686"/>
            <a:ext cx="468000" cy="468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0</a:t>
            </a:r>
            <a:endParaRPr lang="ru-RU" sz="4000" b="1" dirty="0">
              <a:solidFill>
                <a:srgbClr val="99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Смех ведьм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3" name="Поздравляю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924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924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-0.17569 -0.0294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" y="-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91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16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100000"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100000"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8" grpId="0" build="p" animBg="1"/>
      <p:bldP spid="17" grpId="0" build="p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4" action="ppaction://hlinksldjump"/>
          </p:cNvPr>
          <p:cNvSpPr/>
          <p:nvPr/>
        </p:nvSpPr>
        <p:spPr>
          <a:xfrm>
            <a:off x="8358214" y="32042"/>
            <a:ext cx="648000" cy="4680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</a:rPr>
              <a:t>4</a:t>
            </a:r>
            <a:endParaRPr lang="ru-RU" sz="2000" b="1" dirty="0">
              <a:solidFill>
                <a:prstClr val="white"/>
              </a:solidFill>
            </a:endParaRPr>
          </a:p>
        </p:txBody>
      </p:sp>
      <p:pic>
        <p:nvPicPr>
          <p:cNvPr id="6" name="Picture 4" descr="C:\Documents and Settings\Admin\Рабочий стол\cobweb-37902_640.png"/>
          <p:cNvPicPr>
            <a:picLocks noChangeAspect="1" noChangeArrowheads="1"/>
          </p:cNvPicPr>
          <p:nvPr/>
        </p:nvPicPr>
        <p:blipFill>
          <a:blip r:embed="rId5" cstate="screen">
            <a:lum bright="30000" contrast="-20000"/>
          </a:blip>
          <a:srcRect/>
          <a:stretch>
            <a:fillRect/>
          </a:stretch>
        </p:blipFill>
        <p:spPr bwMode="auto">
          <a:xfrm>
            <a:off x="3659942" y="4715330"/>
            <a:ext cx="1796732" cy="1785504"/>
          </a:xfrm>
          <a:prstGeom prst="rect">
            <a:avLst/>
          </a:prstGeom>
          <a:noFill/>
        </p:spPr>
      </p:pic>
      <p:pic>
        <p:nvPicPr>
          <p:cNvPr id="26" name="Содержимое 25" descr="лось1.jpg"/>
          <p:cNvPicPr preferRelativeResize="0">
            <a:picLocks noGrp="1"/>
          </p:cNvPicPr>
          <p:nvPr>
            <p:ph sz="quarter" idx="4294967295"/>
          </p:nvPr>
        </p:nvPicPr>
        <p:blipFill>
          <a:blip r:embed="rId6" cstate="screen"/>
          <a:stretch>
            <a:fillRect/>
          </a:stretch>
        </p:blipFill>
        <p:spPr>
          <a:xfrm>
            <a:off x="5226266" y="2354944"/>
            <a:ext cx="3600000" cy="27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Содержимое 10"/>
          <p:cNvSpPr>
            <a:spLocks noGrp="1"/>
          </p:cNvSpPr>
          <p:nvPr>
            <p:ph sz="quarter" idx="4294967295"/>
          </p:nvPr>
        </p:nvSpPr>
        <p:spPr>
          <a:xfrm>
            <a:off x="251353" y="714356"/>
            <a:ext cx="8643998" cy="1357322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>
              <a:lnSpc>
                <a:spcPts val="2100"/>
              </a:lnSpc>
            </a:pPr>
            <a:r>
              <a:rPr lang="ru-RU" dirty="0" smtClean="0"/>
              <a:t>Местные жители Алтая утверждают, что он сочетает в себе</a:t>
            </a:r>
          </a:p>
          <a:p>
            <a:pPr>
              <a:lnSpc>
                <a:spcPts val="2100"/>
              </a:lnSpc>
            </a:pPr>
            <a:r>
              <a:rPr lang="ru-RU" dirty="0" smtClean="0"/>
              <a:t>качества различных домашних животных: как и корова, даёт</a:t>
            </a:r>
          </a:p>
          <a:p>
            <a:pPr>
              <a:lnSpc>
                <a:spcPts val="2100"/>
              </a:lnSpc>
            </a:pPr>
            <a:r>
              <a:rPr lang="ru-RU" dirty="0" smtClean="0"/>
              <a:t>молоко; с него стригут шерсть, как с овцы; хвост у него лошадиный,</a:t>
            </a:r>
          </a:p>
          <a:p>
            <a:pPr>
              <a:lnSpc>
                <a:spcPts val="2100"/>
              </a:lnSpc>
            </a:pPr>
            <a:r>
              <a:rPr lang="ru-RU" dirty="0" smtClean="0"/>
              <a:t>а хрюкает, как свинья.</a:t>
            </a:r>
            <a:endParaRPr lang="ru-RU" dirty="0"/>
          </a:p>
        </p:txBody>
      </p:sp>
      <p:pic>
        <p:nvPicPr>
          <p:cNvPr id="14" name="Содержимое 13" descr="verblyudy-gorbatye-korabli-pustyni_1.jpg"/>
          <p:cNvPicPr preferRelativeResize="0">
            <a:picLocks noGrp="1"/>
          </p:cNvPicPr>
          <p:nvPr>
            <p:ph sz="quarter" idx="4294967295"/>
          </p:nvPr>
        </p:nvPicPr>
        <p:blipFill>
          <a:blip r:embed="rId7" cstate="screen"/>
          <a:stretch>
            <a:fillRect/>
          </a:stretch>
        </p:blipFill>
        <p:spPr>
          <a:xfrm>
            <a:off x="249238" y="2353006"/>
            <a:ext cx="3598862" cy="27012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Содержимое 17"/>
          <p:cNvSpPr>
            <a:spLocks noGrp="1"/>
          </p:cNvSpPr>
          <p:nvPr>
            <p:ph sz="quarter" idx="4294967295"/>
          </p:nvPr>
        </p:nvSpPr>
        <p:spPr>
          <a:xfrm>
            <a:off x="5781038" y="4714609"/>
            <a:ext cx="2484000" cy="396000"/>
          </a:xfrm>
          <a:solidFill>
            <a:schemeClr val="accent6">
              <a:lumMod val="40000"/>
              <a:lumOff val="60000"/>
            </a:schemeClr>
          </a:solidFill>
          <a:ln w="9525">
            <a:solidFill>
              <a:schemeClr val="accent6">
                <a:lumMod val="75000"/>
              </a:schemeClr>
            </a:solidFill>
          </a:ln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Як</a:t>
            </a:r>
            <a:endParaRPr lang="ru-RU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4294967295"/>
          </p:nvPr>
        </p:nvSpPr>
        <p:spPr>
          <a:xfrm>
            <a:off x="2034761" y="71413"/>
            <a:ext cx="5072063" cy="477861"/>
          </a:xfrm>
        </p:spPr>
        <p:txBody>
          <a:bodyPr>
            <a:normAutofit/>
          </a:bodyPr>
          <a:lstStyle/>
          <a:p>
            <a:r>
              <a:rPr lang="ru-RU" dirty="0" smtClean="0"/>
              <a:t>«Комплексное» животное</a:t>
            </a:r>
            <a:endParaRPr lang="ru-RU" dirty="0"/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4294967295"/>
          </p:nvPr>
        </p:nvSpPr>
        <p:spPr>
          <a:xfrm>
            <a:off x="983240" y="4714609"/>
            <a:ext cx="2160000" cy="396000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  <a:prstDash val="solid"/>
          </a:ln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Кабарга</a:t>
            </a:r>
            <a:endParaRPr lang="ru-RU" dirty="0"/>
          </a:p>
        </p:txBody>
      </p:sp>
      <p:pic>
        <p:nvPicPr>
          <p:cNvPr id="5" name="Picture 8" descr="C:\Documents and Settings\Admin\Рабочий стол\091930f71a020b43e4e4d5b6fcba7708.png"/>
          <p:cNvPicPr>
            <a:picLocks noChangeAspect="1" noChangeArrowheads="1"/>
          </p:cNvPicPr>
          <p:nvPr/>
        </p:nvPicPr>
        <p:blipFill>
          <a:blip r:embed="rId8" cstate="screen">
            <a:lum bright="-10000" contrast="30000"/>
          </a:blip>
          <a:srcRect/>
          <a:stretch>
            <a:fillRect/>
          </a:stretch>
        </p:blipFill>
        <p:spPr bwMode="auto">
          <a:xfrm flipH="1">
            <a:off x="5572131" y="5214950"/>
            <a:ext cx="1071570" cy="1295775"/>
          </a:xfrm>
          <a:prstGeom prst="rect">
            <a:avLst/>
          </a:prstGeom>
          <a:noFill/>
        </p:spPr>
      </p:pic>
      <p:grpSp>
        <p:nvGrpSpPr>
          <p:cNvPr id="3" name="Группа 21"/>
          <p:cNvGrpSpPr/>
          <p:nvPr/>
        </p:nvGrpSpPr>
        <p:grpSpPr>
          <a:xfrm flipH="1">
            <a:off x="1639252" y="5387546"/>
            <a:ext cx="1861177" cy="1032107"/>
            <a:chOff x="6286512" y="5286388"/>
            <a:chExt cx="1785950" cy="99039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21" name="Полилиния 20"/>
            <p:cNvSpPr/>
            <p:nvPr/>
          </p:nvSpPr>
          <p:spPr>
            <a:xfrm>
              <a:off x="7272112" y="5287617"/>
              <a:ext cx="303040" cy="170740"/>
            </a:xfrm>
            <a:custGeom>
              <a:avLst/>
              <a:gdLst>
                <a:gd name="connsiteX0" fmla="*/ 271688 w 303040"/>
                <a:gd name="connsiteY0" fmla="*/ 59635 h 170740"/>
                <a:gd name="connsiteX1" fmla="*/ 271688 w 303040"/>
                <a:gd name="connsiteY1" fmla="*/ 59635 h 170740"/>
                <a:gd name="connsiteX2" fmla="*/ 152418 w 303040"/>
                <a:gd name="connsiteY2" fmla="*/ 0 h 170740"/>
                <a:gd name="connsiteX3" fmla="*/ 72905 w 303040"/>
                <a:gd name="connsiteY3" fmla="*/ 9940 h 170740"/>
                <a:gd name="connsiteX4" fmla="*/ 43088 w 303040"/>
                <a:gd name="connsiteY4" fmla="*/ 19879 h 170740"/>
                <a:gd name="connsiteX5" fmla="*/ 3331 w 303040"/>
                <a:gd name="connsiteY5" fmla="*/ 79513 h 170740"/>
                <a:gd name="connsiteX6" fmla="*/ 13271 w 303040"/>
                <a:gd name="connsiteY6" fmla="*/ 139148 h 170740"/>
                <a:gd name="connsiteX7" fmla="*/ 72905 w 303040"/>
                <a:gd name="connsiteY7" fmla="*/ 159026 h 170740"/>
                <a:gd name="connsiteX8" fmla="*/ 102723 w 303040"/>
                <a:gd name="connsiteY8" fmla="*/ 168966 h 170740"/>
                <a:gd name="connsiteX9" fmla="*/ 281627 w 303040"/>
                <a:gd name="connsiteY9" fmla="*/ 159026 h 170740"/>
                <a:gd name="connsiteX10" fmla="*/ 301505 w 303040"/>
                <a:gd name="connsiteY10" fmla="*/ 129209 h 170740"/>
                <a:gd name="connsiteX11" fmla="*/ 271688 w 303040"/>
                <a:gd name="connsiteY11" fmla="*/ 59635 h 17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3040" h="170740">
                  <a:moveTo>
                    <a:pt x="271688" y="59635"/>
                  </a:moveTo>
                  <a:lnTo>
                    <a:pt x="271688" y="59635"/>
                  </a:lnTo>
                  <a:cubicBezTo>
                    <a:pt x="244734" y="42789"/>
                    <a:pt x="194463" y="0"/>
                    <a:pt x="152418" y="0"/>
                  </a:cubicBezTo>
                  <a:cubicBezTo>
                    <a:pt x="125707" y="0"/>
                    <a:pt x="99409" y="6627"/>
                    <a:pt x="72905" y="9940"/>
                  </a:cubicBezTo>
                  <a:cubicBezTo>
                    <a:pt x="62966" y="13253"/>
                    <a:pt x="51805" y="14068"/>
                    <a:pt x="43088" y="19879"/>
                  </a:cubicBezTo>
                  <a:cubicBezTo>
                    <a:pt x="11181" y="41150"/>
                    <a:pt x="13752" y="48253"/>
                    <a:pt x="3331" y="79513"/>
                  </a:cubicBezTo>
                  <a:cubicBezTo>
                    <a:pt x="6644" y="99391"/>
                    <a:pt x="0" y="123982"/>
                    <a:pt x="13271" y="139148"/>
                  </a:cubicBezTo>
                  <a:cubicBezTo>
                    <a:pt x="27069" y="154917"/>
                    <a:pt x="53027" y="152400"/>
                    <a:pt x="72905" y="159026"/>
                  </a:cubicBezTo>
                  <a:lnTo>
                    <a:pt x="102723" y="168966"/>
                  </a:lnTo>
                  <a:cubicBezTo>
                    <a:pt x="162358" y="165653"/>
                    <a:pt x="223060" y="170740"/>
                    <a:pt x="281627" y="159026"/>
                  </a:cubicBezTo>
                  <a:cubicBezTo>
                    <a:pt x="293340" y="156683"/>
                    <a:pt x="299541" y="140992"/>
                    <a:pt x="301505" y="129209"/>
                  </a:cubicBezTo>
                  <a:cubicBezTo>
                    <a:pt x="303040" y="119999"/>
                    <a:pt x="276657" y="71231"/>
                    <a:pt x="271688" y="596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027" name="Picture 3" descr="C:\Documents and Settings\Admin\Рабочий стол\80.jpg"/>
            <p:cNvPicPr>
              <a:picLocks noChangeAspect="1" noChangeArrowheads="1"/>
            </p:cNvPicPr>
            <p:nvPr/>
          </p:nvPicPr>
          <p:blipFill>
            <a:blip r:embed="rId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6512" y="5286388"/>
              <a:ext cx="1785950" cy="990390"/>
            </a:xfrm>
            <a:prstGeom prst="rect">
              <a:avLst/>
            </a:prstGeom>
            <a:noFill/>
          </p:spPr>
        </p:pic>
      </p:grpSp>
      <p:sp>
        <p:nvSpPr>
          <p:cNvPr id="19" name="Скругленный прямоугольник 18"/>
          <p:cNvSpPr/>
          <p:nvPr/>
        </p:nvSpPr>
        <p:spPr>
          <a:xfrm>
            <a:off x="4047623" y="3214686"/>
            <a:ext cx="468000" cy="468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0</a:t>
            </a:r>
            <a:endParaRPr lang="ru-RU" sz="4000" b="1" dirty="0">
              <a:solidFill>
                <a:srgbClr val="99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584357" y="3214686"/>
            <a:ext cx="468000" cy="468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Смех ведьм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2" name="Поздравляю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-0.17569 -0.029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" y="-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91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916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924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24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100000"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100000"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8" grpId="0" build="p" animBg="1"/>
      <p:bldP spid="17" grpId="0" build="p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4" action="ppaction://hlinksldjump"/>
          </p:cNvPr>
          <p:cNvSpPr/>
          <p:nvPr/>
        </p:nvSpPr>
        <p:spPr>
          <a:xfrm>
            <a:off x="8358214" y="32042"/>
            <a:ext cx="648000" cy="4680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</a:rPr>
              <a:t>6</a:t>
            </a:r>
            <a:endParaRPr lang="ru-RU" sz="2000" b="1" dirty="0">
              <a:solidFill>
                <a:prstClr val="white"/>
              </a:solidFill>
            </a:endParaRPr>
          </a:p>
        </p:txBody>
      </p:sp>
      <p:pic>
        <p:nvPicPr>
          <p:cNvPr id="6" name="Picture 4" descr="C:\Documents and Settings\Admin\Рабочий стол\cobweb-37902_640.png"/>
          <p:cNvPicPr>
            <a:picLocks noChangeAspect="1" noChangeArrowheads="1"/>
          </p:cNvPicPr>
          <p:nvPr/>
        </p:nvPicPr>
        <p:blipFill>
          <a:blip r:embed="rId5" cstate="screen">
            <a:lum bright="30000" contrast="-20000"/>
          </a:blip>
          <a:srcRect/>
          <a:stretch>
            <a:fillRect/>
          </a:stretch>
        </p:blipFill>
        <p:spPr bwMode="auto">
          <a:xfrm>
            <a:off x="3659942" y="4715330"/>
            <a:ext cx="1796732" cy="1785504"/>
          </a:xfrm>
          <a:prstGeom prst="rect">
            <a:avLst/>
          </a:prstGeom>
          <a:noFill/>
        </p:spPr>
      </p:pic>
      <p:sp>
        <p:nvSpPr>
          <p:cNvPr id="11" name="Содержимое 10"/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Это крупнейшее животное из когда-либо существовавших на</a:t>
            </a:r>
          </a:p>
          <a:p>
            <a:r>
              <a:rPr lang="ru-RU" sz="2000" dirty="0" smtClean="0"/>
              <a:t>Земле – длина до 31 м, вес около  178 т.  А его пищей являются</a:t>
            </a:r>
          </a:p>
          <a:p>
            <a:r>
              <a:rPr lang="ru-RU" sz="2000" dirty="0" smtClean="0"/>
              <a:t>планктонные рачки – самые мелкие существа, живущие в океане.</a:t>
            </a:r>
            <a:endParaRPr lang="ru-RU" sz="2000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Гигант, а питается «мелочью»?</a:t>
            </a:r>
            <a:endParaRPr lang="ru-RU" dirty="0"/>
          </a:p>
        </p:txBody>
      </p:sp>
      <p:pic>
        <p:nvPicPr>
          <p:cNvPr id="26" name="Содержимое 25" descr="лось1.jpg"/>
          <p:cNvPicPr preferRelativeResize="0">
            <a:picLocks noGrp="1"/>
          </p:cNvPicPr>
          <p:nvPr>
            <p:ph sz="quarter" idx="15"/>
          </p:nvPr>
        </p:nvPicPr>
        <p:blipFill>
          <a:blip r:embed="rId6" cstate="screen"/>
          <a:stretch>
            <a:fillRect/>
          </a:stretch>
        </p:blipFill>
        <p:spPr>
          <a:xfrm>
            <a:off x="5270500" y="2354475"/>
            <a:ext cx="3600450" cy="26983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Содержимое 13" descr="verblyudy-gorbatye-korabli-pustyni_1.jpg"/>
          <p:cNvPicPr preferRelativeResize="0">
            <a:picLocks noGrp="1"/>
          </p:cNvPicPr>
          <p:nvPr>
            <p:ph sz="quarter" idx="11"/>
          </p:nvPr>
        </p:nvPicPr>
        <p:blipFill>
          <a:blip r:embed="rId7" cstate="screen">
            <a:lum bright="-10000" contrast="10000"/>
          </a:blip>
          <a:stretch>
            <a:fillRect/>
          </a:stretch>
        </p:blipFill>
        <p:spPr>
          <a:xfrm>
            <a:off x="249238" y="2353025"/>
            <a:ext cx="3598862" cy="2701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Содержимое 17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Синий кит</a:t>
            </a:r>
            <a:endParaRPr lang="ru-RU" dirty="0"/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2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Серый тюлень</a:t>
            </a:r>
            <a:endParaRPr lang="ru-RU" dirty="0"/>
          </a:p>
        </p:txBody>
      </p:sp>
      <p:pic>
        <p:nvPicPr>
          <p:cNvPr id="5" name="Picture 8" descr="C:\Documents and Settings\Admin\Рабочий стол\091930f71a020b43e4e4d5b6fcba7708.png"/>
          <p:cNvPicPr>
            <a:picLocks noChangeAspect="1" noChangeArrowheads="1"/>
          </p:cNvPicPr>
          <p:nvPr/>
        </p:nvPicPr>
        <p:blipFill>
          <a:blip r:embed="rId8" cstate="screen">
            <a:lum bright="-10000" contrast="30000"/>
          </a:blip>
          <a:srcRect/>
          <a:stretch>
            <a:fillRect/>
          </a:stretch>
        </p:blipFill>
        <p:spPr bwMode="auto">
          <a:xfrm flipH="1">
            <a:off x="5572131" y="5214950"/>
            <a:ext cx="1071570" cy="1295775"/>
          </a:xfrm>
          <a:prstGeom prst="rect">
            <a:avLst/>
          </a:prstGeom>
          <a:noFill/>
        </p:spPr>
      </p:pic>
      <p:grpSp>
        <p:nvGrpSpPr>
          <p:cNvPr id="3" name="Группа 21"/>
          <p:cNvGrpSpPr/>
          <p:nvPr/>
        </p:nvGrpSpPr>
        <p:grpSpPr>
          <a:xfrm flipH="1">
            <a:off x="1639252" y="5387546"/>
            <a:ext cx="1861177" cy="1032107"/>
            <a:chOff x="6286512" y="5286388"/>
            <a:chExt cx="1785950" cy="99039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21" name="Полилиния 20"/>
            <p:cNvSpPr/>
            <p:nvPr/>
          </p:nvSpPr>
          <p:spPr>
            <a:xfrm>
              <a:off x="7272112" y="5287617"/>
              <a:ext cx="303040" cy="170740"/>
            </a:xfrm>
            <a:custGeom>
              <a:avLst/>
              <a:gdLst>
                <a:gd name="connsiteX0" fmla="*/ 271688 w 303040"/>
                <a:gd name="connsiteY0" fmla="*/ 59635 h 170740"/>
                <a:gd name="connsiteX1" fmla="*/ 271688 w 303040"/>
                <a:gd name="connsiteY1" fmla="*/ 59635 h 170740"/>
                <a:gd name="connsiteX2" fmla="*/ 152418 w 303040"/>
                <a:gd name="connsiteY2" fmla="*/ 0 h 170740"/>
                <a:gd name="connsiteX3" fmla="*/ 72905 w 303040"/>
                <a:gd name="connsiteY3" fmla="*/ 9940 h 170740"/>
                <a:gd name="connsiteX4" fmla="*/ 43088 w 303040"/>
                <a:gd name="connsiteY4" fmla="*/ 19879 h 170740"/>
                <a:gd name="connsiteX5" fmla="*/ 3331 w 303040"/>
                <a:gd name="connsiteY5" fmla="*/ 79513 h 170740"/>
                <a:gd name="connsiteX6" fmla="*/ 13271 w 303040"/>
                <a:gd name="connsiteY6" fmla="*/ 139148 h 170740"/>
                <a:gd name="connsiteX7" fmla="*/ 72905 w 303040"/>
                <a:gd name="connsiteY7" fmla="*/ 159026 h 170740"/>
                <a:gd name="connsiteX8" fmla="*/ 102723 w 303040"/>
                <a:gd name="connsiteY8" fmla="*/ 168966 h 170740"/>
                <a:gd name="connsiteX9" fmla="*/ 281627 w 303040"/>
                <a:gd name="connsiteY9" fmla="*/ 159026 h 170740"/>
                <a:gd name="connsiteX10" fmla="*/ 301505 w 303040"/>
                <a:gd name="connsiteY10" fmla="*/ 129209 h 170740"/>
                <a:gd name="connsiteX11" fmla="*/ 271688 w 303040"/>
                <a:gd name="connsiteY11" fmla="*/ 59635 h 17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3040" h="170740">
                  <a:moveTo>
                    <a:pt x="271688" y="59635"/>
                  </a:moveTo>
                  <a:lnTo>
                    <a:pt x="271688" y="59635"/>
                  </a:lnTo>
                  <a:cubicBezTo>
                    <a:pt x="244734" y="42789"/>
                    <a:pt x="194463" y="0"/>
                    <a:pt x="152418" y="0"/>
                  </a:cubicBezTo>
                  <a:cubicBezTo>
                    <a:pt x="125707" y="0"/>
                    <a:pt x="99409" y="6627"/>
                    <a:pt x="72905" y="9940"/>
                  </a:cubicBezTo>
                  <a:cubicBezTo>
                    <a:pt x="62966" y="13253"/>
                    <a:pt x="51805" y="14068"/>
                    <a:pt x="43088" y="19879"/>
                  </a:cubicBezTo>
                  <a:cubicBezTo>
                    <a:pt x="11181" y="41150"/>
                    <a:pt x="13752" y="48253"/>
                    <a:pt x="3331" y="79513"/>
                  </a:cubicBezTo>
                  <a:cubicBezTo>
                    <a:pt x="6644" y="99391"/>
                    <a:pt x="0" y="123982"/>
                    <a:pt x="13271" y="139148"/>
                  </a:cubicBezTo>
                  <a:cubicBezTo>
                    <a:pt x="27069" y="154917"/>
                    <a:pt x="53027" y="152400"/>
                    <a:pt x="72905" y="159026"/>
                  </a:cubicBezTo>
                  <a:lnTo>
                    <a:pt x="102723" y="168966"/>
                  </a:lnTo>
                  <a:cubicBezTo>
                    <a:pt x="162358" y="165653"/>
                    <a:pt x="223060" y="170740"/>
                    <a:pt x="281627" y="159026"/>
                  </a:cubicBezTo>
                  <a:cubicBezTo>
                    <a:pt x="293340" y="156683"/>
                    <a:pt x="299541" y="140992"/>
                    <a:pt x="301505" y="129209"/>
                  </a:cubicBezTo>
                  <a:cubicBezTo>
                    <a:pt x="303040" y="119999"/>
                    <a:pt x="276657" y="71231"/>
                    <a:pt x="271688" y="596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027" name="Picture 3" descr="C:\Documents and Settings\Admin\Рабочий стол\80.jpg"/>
            <p:cNvPicPr>
              <a:picLocks noChangeAspect="1" noChangeArrowheads="1"/>
            </p:cNvPicPr>
            <p:nvPr/>
          </p:nvPicPr>
          <p:blipFill>
            <a:blip r:embed="rId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6512" y="5286388"/>
              <a:ext cx="1785950" cy="990390"/>
            </a:xfrm>
            <a:prstGeom prst="rect">
              <a:avLst/>
            </a:prstGeom>
            <a:noFill/>
          </p:spPr>
        </p:pic>
      </p:grpSp>
      <p:sp>
        <p:nvSpPr>
          <p:cNvPr id="19" name="Скругленный прямоугольник 18"/>
          <p:cNvSpPr/>
          <p:nvPr/>
        </p:nvSpPr>
        <p:spPr>
          <a:xfrm>
            <a:off x="4047623" y="3214686"/>
            <a:ext cx="468000" cy="468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0</a:t>
            </a:r>
            <a:endParaRPr lang="ru-RU" sz="4000" b="1" dirty="0">
              <a:solidFill>
                <a:srgbClr val="99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584357" y="3214686"/>
            <a:ext cx="468000" cy="468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Смех ведьм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2" name="Поздравляю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-0.17569 -0.029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" y="-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91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916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924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24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100000"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100000"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8" grpId="0" build="p" animBg="1"/>
      <p:bldP spid="17" grpId="0" build="p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4" action="ppaction://hlinksldjump"/>
          </p:cNvPr>
          <p:cNvSpPr/>
          <p:nvPr/>
        </p:nvSpPr>
        <p:spPr>
          <a:xfrm>
            <a:off x="8358214" y="32042"/>
            <a:ext cx="648000" cy="4680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</a:rPr>
              <a:t>8</a:t>
            </a:r>
            <a:endParaRPr lang="ru-RU" sz="2000" b="1" dirty="0">
              <a:solidFill>
                <a:prstClr val="white"/>
              </a:solidFill>
            </a:endParaRPr>
          </a:p>
        </p:txBody>
      </p:sp>
      <p:pic>
        <p:nvPicPr>
          <p:cNvPr id="6" name="Picture 4" descr="C:\Documents and Settings\Admin\Рабочий стол\cobweb-37902_640.png"/>
          <p:cNvPicPr>
            <a:picLocks noChangeAspect="1" noChangeArrowheads="1"/>
          </p:cNvPicPr>
          <p:nvPr/>
        </p:nvPicPr>
        <p:blipFill>
          <a:blip r:embed="rId5" cstate="screen">
            <a:lum bright="30000" contrast="-20000"/>
          </a:blip>
          <a:srcRect/>
          <a:stretch>
            <a:fillRect/>
          </a:stretch>
        </p:blipFill>
        <p:spPr bwMode="auto">
          <a:xfrm>
            <a:off x="3659942" y="4715330"/>
            <a:ext cx="1796732" cy="1785504"/>
          </a:xfrm>
          <a:prstGeom prst="rect">
            <a:avLst/>
          </a:prstGeom>
          <a:noFill/>
        </p:spPr>
      </p:pic>
      <p:sp>
        <p:nvSpPr>
          <p:cNvPr id="11" name="Содержимое 10"/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pPr>
              <a:lnSpc>
                <a:spcPts val="2200"/>
              </a:lnSpc>
            </a:pPr>
            <a:r>
              <a:rPr lang="ru-RU" sz="2000" dirty="0" smtClean="0"/>
              <a:t>Питается  это животное в основном травой, которую «скашивает» с</a:t>
            </a:r>
          </a:p>
          <a:p>
            <a:pPr>
              <a:lnSpc>
                <a:spcPts val="2200"/>
              </a:lnSpc>
            </a:pPr>
            <a:r>
              <a:rPr lang="ru-RU" sz="2000" dirty="0" smtClean="0"/>
              <a:t>помощью своей широкой плоской верхней губы. У него нет резцов,</a:t>
            </a:r>
          </a:p>
          <a:p>
            <a:pPr>
              <a:lnSpc>
                <a:spcPts val="2200"/>
              </a:lnSpc>
            </a:pPr>
            <a:r>
              <a:rPr lang="ru-RU" sz="2000" dirty="0" smtClean="0"/>
              <a:t>поэтому слишком короткую траву он с корнем выкапывает своим</a:t>
            </a:r>
          </a:p>
          <a:p>
            <a:pPr>
              <a:lnSpc>
                <a:spcPts val="2200"/>
              </a:lnSpc>
            </a:pPr>
            <a:r>
              <a:rPr lang="ru-RU" sz="2000" dirty="0" smtClean="0"/>
              <a:t>рогом.</a:t>
            </a:r>
            <a:endParaRPr lang="ru-RU" sz="2000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Кто «косит» верхней губой?</a:t>
            </a:r>
            <a:endParaRPr lang="ru-RU" dirty="0"/>
          </a:p>
        </p:txBody>
      </p:sp>
      <p:pic>
        <p:nvPicPr>
          <p:cNvPr id="26" name="Содержимое 25" descr="лось1.jpg"/>
          <p:cNvPicPr preferRelativeResize="0">
            <a:picLocks noGrp="1" noChangeAspect="1"/>
          </p:cNvPicPr>
          <p:nvPr>
            <p:ph sz="quarter" idx="15"/>
          </p:nvPr>
        </p:nvPicPr>
        <p:blipFill>
          <a:blip r:embed="rId6" cstate="screen">
            <a:lum bright="-10000" contrast="-10000"/>
          </a:blip>
          <a:stretch>
            <a:fillRect/>
          </a:stretch>
        </p:blipFill>
        <p:spPr>
          <a:xfrm>
            <a:off x="5270500" y="2502630"/>
            <a:ext cx="3600450" cy="24020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Содержимое 13" descr="verblyudy-gorbatye-korabli-pustyni_1.jpg"/>
          <p:cNvPicPr preferRelativeResize="0">
            <a:picLocks noGrp="1"/>
          </p:cNvPicPr>
          <p:nvPr>
            <p:ph sz="quarter" idx="11"/>
          </p:nvPr>
        </p:nvPicPr>
        <p:blipFill>
          <a:blip r:embed="rId7" cstate="screen">
            <a:lum contrast="20000"/>
          </a:blip>
          <a:stretch>
            <a:fillRect/>
          </a:stretch>
        </p:blipFill>
        <p:spPr>
          <a:xfrm>
            <a:off x="249238" y="2354944"/>
            <a:ext cx="3598862" cy="26973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Содержимое 17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Лось</a:t>
            </a:r>
            <a:endParaRPr lang="ru-RU" dirty="0"/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2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Носорог</a:t>
            </a:r>
            <a:endParaRPr lang="ru-RU" dirty="0"/>
          </a:p>
        </p:txBody>
      </p:sp>
      <p:pic>
        <p:nvPicPr>
          <p:cNvPr id="5" name="Picture 8" descr="C:\Documents and Settings\Admin\Рабочий стол\091930f71a020b43e4e4d5b6fcba7708.png"/>
          <p:cNvPicPr>
            <a:picLocks noChangeAspect="1" noChangeArrowheads="1"/>
          </p:cNvPicPr>
          <p:nvPr/>
        </p:nvPicPr>
        <p:blipFill>
          <a:blip r:embed="rId8" cstate="screen">
            <a:lum bright="-10000" contrast="30000"/>
          </a:blip>
          <a:srcRect/>
          <a:stretch>
            <a:fillRect/>
          </a:stretch>
        </p:blipFill>
        <p:spPr bwMode="auto">
          <a:xfrm flipH="1">
            <a:off x="5572131" y="5214950"/>
            <a:ext cx="1071570" cy="1295775"/>
          </a:xfrm>
          <a:prstGeom prst="rect">
            <a:avLst/>
          </a:prstGeom>
          <a:noFill/>
        </p:spPr>
      </p:pic>
      <p:grpSp>
        <p:nvGrpSpPr>
          <p:cNvPr id="3" name="Группа 21"/>
          <p:cNvGrpSpPr/>
          <p:nvPr/>
        </p:nvGrpSpPr>
        <p:grpSpPr>
          <a:xfrm flipH="1">
            <a:off x="1639252" y="5387546"/>
            <a:ext cx="1861177" cy="1032107"/>
            <a:chOff x="6286512" y="5286388"/>
            <a:chExt cx="1785950" cy="99039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21" name="Полилиния 20"/>
            <p:cNvSpPr/>
            <p:nvPr/>
          </p:nvSpPr>
          <p:spPr>
            <a:xfrm>
              <a:off x="7272112" y="5287617"/>
              <a:ext cx="303040" cy="170740"/>
            </a:xfrm>
            <a:custGeom>
              <a:avLst/>
              <a:gdLst>
                <a:gd name="connsiteX0" fmla="*/ 271688 w 303040"/>
                <a:gd name="connsiteY0" fmla="*/ 59635 h 170740"/>
                <a:gd name="connsiteX1" fmla="*/ 271688 w 303040"/>
                <a:gd name="connsiteY1" fmla="*/ 59635 h 170740"/>
                <a:gd name="connsiteX2" fmla="*/ 152418 w 303040"/>
                <a:gd name="connsiteY2" fmla="*/ 0 h 170740"/>
                <a:gd name="connsiteX3" fmla="*/ 72905 w 303040"/>
                <a:gd name="connsiteY3" fmla="*/ 9940 h 170740"/>
                <a:gd name="connsiteX4" fmla="*/ 43088 w 303040"/>
                <a:gd name="connsiteY4" fmla="*/ 19879 h 170740"/>
                <a:gd name="connsiteX5" fmla="*/ 3331 w 303040"/>
                <a:gd name="connsiteY5" fmla="*/ 79513 h 170740"/>
                <a:gd name="connsiteX6" fmla="*/ 13271 w 303040"/>
                <a:gd name="connsiteY6" fmla="*/ 139148 h 170740"/>
                <a:gd name="connsiteX7" fmla="*/ 72905 w 303040"/>
                <a:gd name="connsiteY7" fmla="*/ 159026 h 170740"/>
                <a:gd name="connsiteX8" fmla="*/ 102723 w 303040"/>
                <a:gd name="connsiteY8" fmla="*/ 168966 h 170740"/>
                <a:gd name="connsiteX9" fmla="*/ 281627 w 303040"/>
                <a:gd name="connsiteY9" fmla="*/ 159026 h 170740"/>
                <a:gd name="connsiteX10" fmla="*/ 301505 w 303040"/>
                <a:gd name="connsiteY10" fmla="*/ 129209 h 170740"/>
                <a:gd name="connsiteX11" fmla="*/ 271688 w 303040"/>
                <a:gd name="connsiteY11" fmla="*/ 59635 h 17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3040" h="170740">
                  <a:moveTo>
                    <a:pt x="271688" y="59635"/>
                  </a:moveTo>
                  <a:lnTo>
                    <a:pt x="271688" y="59635"/>
                  </a:lnTo>
                  <a:cubicBezTo>
                    <a:pt x="244734" y="42789"/>
                    <a:pt x="194463" y="0"/>
                    <a:pt x="152418" y="0"/>
                  </a:cubicBezTo>
                  <a:cubicBezTo>
                    <a:pt x="125707" y="0"/>
                    <a:pt x="99409" y="6627"/>
                    <a:pt x="72905" y="9940"/>
                  </a:cubicBezTo>
                  <a:cubicBezTo>
                    <a:pt x="62966" y="13253"/>
                    <a:pt x="51805" y="14068"/>
                    <a:pt x="43088" y="19879"/>
                  </a:cubicBezTo>
                  <a:cubicBezTo>
                    <a:pt x="11181" y="41150"/>
                    <a:pt x="13752" y="48253"/>
                    <a:pt x="3331" y="79513"/>
                  </a:cubicBezTo>
                  <a:cubicBezTo>
                    <a:pt x="6644" y="99391"/>
                    <a:pt x="0" y="123982"/>
                    <a:pt x="13271" y="139148"/>
                  </a:cubicBezTo>
                  <a:cubicBezTo>
                    <a:pt x="27069" y="154917"/>
                    <a:pt x="53027" y="152400"/>
                    <a:pt x="72905" y="159026"/>
                  </a:cubicBezTo>
                  <a:lnTo>
                    <a:pt x="102723" y="168966"/>
                  </a:lnTo>
                  <a:cubicBezTo>
                    <a:pt x="162358" y="165653"/>
                    <a:pt x="223060" y="170740"/>
                    <a:pt x="281627" y="159026"/>
                  </a:cubicBezTo>
                  <a:cubicBezTo>
                    <a:pt x="293340" y="156683"/>
                    <a:pt x="299541" y="140992"/>
                    <a:pt x="301505" y="129209"/>
                  </a:cubicBezTo>
                  <a:cubicBezTo>
                    <a:pt x="303040" y="119999"/>
                    <a:pt x="276657" y="71231"/>
                    <a:pt x="271688" y="596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027" name="Picture 3" descr="C:\Documents and Settings\Admin\Рабочий стол\80.jpg"/>
            <p:cNvPicPr>
              <a:picLocks noChangeAspect="1" noChangeArrowheads="1"/>
            </p:cNvPicPr>
            <p:nvPr/>
          </p:nvPicPr>
          <p:blipFill>
            <a:blip r:embed="rId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6512" y="5286388"/>
              <a:ext cx="1785950" cy="990390"/>
            </a:xfrm>
            <a:prstGeom prst="rect">
              <a:avLst/>
            </a:prstGeom>
            <a:noFill/>
          </p:spPr>
        </p:pic>
      </p:grpSp>
      <p:sp>
        <p:nvSpPr>
          <p:cNvPr id="19" name="Скругленный прямоугольник 18"/>
          <p:cNvSpPr/>
          <p:nvPr/>
        </p:nvSpPr>
        <p:spPr>
          <a:xfrm>
            <a:off x="4047623" y="3214686"/>
            <a:ext cx="468000" cy="468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584357" y="3214686"/>
            <a:ext cx="468000" cy="468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0</a:t>
            </a:r>
            <a:endParaRPr lang="ru-RU" sz="4000" b="1" dirty="0">
              <a:solidFill>
                <a:srgbClr val="99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Смех ведьм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3" name="Поздравляю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924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924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-0.17569 -0.0294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" y="-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91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16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100000"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100000"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8" grpId="0" build="p" animBg="1"/>
      <p:bldP spid="17" grpId="0" build="p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4" action="ppaction://hlinksldjump"/>
          </p:cNvPr>
          <p:cNvSpPr/>
          <p:nvPr/>
        </p:nvSpPr>
        <p:spPr>
          <a:xfrm>
            <a:off x="8358214" y="32042"/>
            <a:ext cx="648000" cy="4680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</a:rPr>
              <a:t>10</a:t>
            </a:r>
            <a:endParaRPr lang="ru-RU" sz="2000" b="1" dirty="0">
              <a:solidFill>
                <a:prstClr val="white"/>
              </a:solidFill>
            </a:endParaRPr>
          </a:p>
        </p:txBody>
      </p:sp>
      <p:pic>
        <p:nvPicPr>
          <p:cNvPr id="6" name="Picture 4" descr="C:\Documents and Settings\Admin\Рабочий стол\cobweb-37902_640.png"/>
          <p:cNvPicPr>
            <a:picLocks noChangeAspect="1" noChangeArrowheads="1"/>
          </p:cNvPicPr>
          <p:nvPr/>
        </p:nvPicPr>
        <p:blipFill>
          <a:blip r:embed="rId5" cstate="screen">
            <a:lum bright="30000" contrast="-20000"/>
          </a:blip>
          <a:srcRect/>
          <a:stretch>
            <a:fillRect/>
          </a:stretch>
        </p:blipFill>
        <p:spPr bwMode="auto">
          <a:xfrm>
            <a:off x="3659942" y="4715330"/>
            <a:ext cx="1796732" cy="1785504"/>
          </a:xfrm>
          <a:prstGeom prst="rect">
            <a:avLst/>
          </a:prstGeom>
          <a:noFill/>
        </p:spPr>
      </p:pic>
      <p:sp>
        <p:nvSpPr>
          <p:cNvPr id="11" name="Содержимое 10"/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pPr>
              <a:lnSpc>
                <a:spcPts val="2000"/>
              </a:lnSpc>
            </a:pPr>
            <a:r>
              <a:rPr lang="ru-RU" sz="2000" dirty="0" smtClean="0"/>
              <a:t>У этого животного необычно растут рога: с первого взгляда</a:t>
            </a:r>
          </a:p>
          <a:p>
            <a:pPr>
              <a:lnSpc>
                <a:spcPts val="2000"/>
              </a:lnSpc>
            </a:pPr>
            <a:r>
              <a:rPr lang="ru-RU" sz="2000" dirty="0" smtClean="0"/>
              <a:t>кажется, что они поставлены задом наперёд.  Китайцы называют </a:t>
            </a:r>
          </a:p>
          <a:p>
            <a:pPr>
              <a:lnSpc>
                <a:spcPts val="2000"/>
              </a:lnSpc>
            </a:pPr>
            <a:r>
              <a:rPr lang="ru-RU" sz="2000" dirty="0" smtClean="0"/>
              <a:t>его «</a:t>
            </a:r>
            <a:r>
              <a:rPr lang="ru-RU" sz="2000" dirty="0" err="1" smtClean="0"/>
              <a:t>ссу-пу-хсянг</a:t>
            </a:r>
            <a:r>
              <a:rPr lang="ru-RU" sz="2000" dirty="0" smtClean="0"/>
              <a:t>»  (4 разные части), считая,   у него оленьи рога,</a:t>
            </a:r>
          </a:p>
          <a:p>
            <a:pPr>
              <a:lnSpc>
                <a:spcPts val="2000"/>
              </a:lnSpc>
            </a:pPr>
            <a:r>
              <a:rPr lang="ru-RU" sz="2000" dirty="0" smtClean="0"/>
              <a:t>верблюжья шея, коровьи копыта и ослиный хвост.</a:t>
            </a:r>
            <a:endParaRPr lang="ru-RU" sz="2000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Китайская загадка</a:t>
            </a:r>
            <a:endParaRPr lang="ru-RU" dirty="0"/>
          </a:p>
        </p:txBody>
      </p:sp>
      <p:pic>
        <p:nvPicPr>
          <p:cNvPr id="26" name="Содержимое 25" descr="лось1.jpg"/>
          <p:cNvPicPr preferRelativeResize="0">
            <a:picLocks noGrp="1"/>
          </p:cNvPicPr>
          <p:nvPr>
            <p:ph sz="quarter" idx="15"/>
          </p:nvPr>
        </p:nvPicPr>
        <p:blipFill>
          <a:blip r:embed="rId6" cstate="screen">
            <a:lum bright="-10000" contrast="10000"/>
          </a:blip>
          <a:stretch>
            <a:fillRect/>
          </a:stretch>
        </p:blipFill>
        <p:spPr>
          <a:xfrm>
            <a:off x="5271019" y="2352819"/>
            <a:ext cx="3599411" cy="2701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Содержимое 13" descr="verblyudy-gorbatye-korabli-pustyni_1.jpg"/>
          <p:cNvPicPr preferRelativeResize="0">
            <a:picLocks noGrp="1"/>
          </p:cNvPicPr>
          <p:nvPr>
            <p:ph sz="quarter" idx="11"/>
          </p:nvPr>
        </p:nvPicPr>
        <p:blipFill>
          <a:blip r:embed="rId7" cstate="screen">
            <a:lum contrast="10000"/>
          </a:blip>
          <a:stretch>
            <a:fillRect/>
          </a:stretch>
        </p:blipFill>
        <p:spPr>
          <a:xfrm>
            <a:off x="249238" y="2354064"/>
            <a:ext cx="3598862" cy="26991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Содержимое 17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algn="ctr"/>
            <a:r>
              <a:rPr lang="ru-RU" dirty="0" smtClean="0"/>
              <a:t> Милу</a:t>
            </a:r>
            <a:endParaRPr lang="ru-RU" dirty="0"/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2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Аксис</a:t>
            </a:r>
            <a:endParaRPr lang="ru-RU" dirty="0"/>
          </a:p>
        </p:txBody>
      </p:sp>
      <p:pic>
        <p:nvPicPr>
          <p:cNvPr id="5" name="Picture 8" descr="C:\Documents and Settings\Admin\Рабочий стол\091930f71a020b43e4e4d5b6fcba7708.png"/>
          <p:cNvPicPr>
            <a:picLocks noChangeAspect="1" noChangeArrowheads="1"/>
          </p:cNvPicPr>
          <p:nvPr/>
        </p:nvPicPr>
        <p:blipFill>
          <a:blip r:embed="rId8" cstate="screen">
            <a:lum bright="-10000" contrast="30000"/>
          </a:blip>
          <a:srcRect/>
          <a:stretch>
            <a:fillRect/>
          </a:stretch>
        </p:blipFill>
        <p:spPr bwMode="auto">
          <a:xfrm flipH="1">
            <a:off x="5572131" y="5214950"/>
            <a:ext cx="1071570" cy="1295775"/>
          </a:xfrm>
          <a:prstGeom prst="rect">
            <a:avLst/>
          </a:prstGeom>
          <a:noFill/>
        </p:spPr>
      </p:pic>
      <p:grpSp>
        <p:nvGrpSpPr>
          <p:cNvPr id="3" name="Группа 21"/>
          <p:cNvGrpSpPr/>
          <p:nvPr/>
        </p:nvGrpSpPr>
        <p:grpSpPr>
          <a:xfrm flipH="1">
            <a:off x="1639252" y="5387546"/>
            <a:ext cx="1861177" cy="1032107"/>
            <a:chOff x="6286512" y="5286388"/>
            <a:chExt cx="1785950" cy="99039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21" name="Полилиния 20"/>
            <p:cNvSpPr/>
            <p:nvPr/>
          </p:nvSpPr>
          <p:spPr>
            <a:xfrm>
              <a:off x="7272112" y="5287617"/>
              <a:ext cx="303040" cy="170740"/>
            </a:xfrm>
            <a:custGeom>
              <a:avLst/>
              <a:gdLst>
                <a:gd name="connsiteX0" fmla="*/ 271688 w 303040"/>
                <a:gd name="connsiteY0" fmla="*/ 59635 h 170740"/>
                <a:gd name="connsiteX1" fmla="*/ 271688 w 303040"/>
                <a:gd name="connsiteY1" fmla="*/ 59635 h 170740"/>
                <a:gd name="connsiteX2" fmla="*/ 152418 w 303040"/>
                <a:gd name="connsiteY2" fmla="*/ 0 h 170740"/>
                <a:gd name="connsiteX3" fmla="*/ 72905 w 303040"/>
                <a:gd name="connsiteY3" fmla="*/ 9940 h 170740"/>
                <a:gd name="connsiteX4" fmla="*/ 43088 w 303040"/>
                <a:gd name="connsiteY4" fmla="*/ 19879 h 170740"/>
                <a:gd name="connsiteX5" fmla="*/ 3331 w 303040"/>
                <a:gd name="connsiteY5" fmla="*/ 79513 h 170740"/>
                <a:gd name="connsiteX6" fmla="*/ 13271 w 303040"/>
                <a:gd name="connsiteY6" fmla="*/ 139148 h 170740"/>
                <a:gd name="connsiteX7" fmla="*/ 72905 w 303040"/>
                <a:gd name="connsiteY7" fmla="*/ 159026 h 170740"/>
                <a:gd name="connsiteX8" fmla="*/ 102723 w 303040"/>
                <a:gd name="connsiteY8" fmla="*/ 168966 h 170740"/>
                <a:gd name="connsiteX9" fmla="*/ 281627 w 303040"/>
                <a:gd name="connsiteY9" fmla="*/ 159026 h 170740"/>
                <a:gd name="connsiteX10" fmla="*/ 301505 w 303040"/>
                <a:gd name="connsiteY10" fmla="*/ 129209 h 170740"/>
                <a:gd name="connsiteX11" fmla="*/ 271688 w 303040"/>
                <a:gd name="connsiteY11" fmla="*/ 59635 h 17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3040" h="170740">
                  <a:moveTo>
                    <a:pt x="271688" y="59635"/>
                  </a:moveTo>
                  <a:lnTo>
                    <a:pt x="271688" y="59635"/>
                  </a:lnTo>
                  <a:cubicBezTo>
                    <a:pt x="244734" y="42789"/>
                    <a:pt x="194463" y="0"/>
                    <a:pt x="152418" y="0"/>
                  </a:cubicBezTo>
                  <a:cubicBezTo>
                    <a:pt x="125707" y="0"/>
                    <a:pt x="99409" y="6627"/>
                    <a:pt x="72905" y="9940"/>
                  </a:cubicBezTo>
                  <a:cubicBezTo>
                    <a:pt x="62966" y="13253"/>
                    <a:pt x="51805" y="14068"/>
                    <a:pt x="43088" y="19879"/>
                  </a:cubicBezTo>
                  <a:cubicBezTo>
                    <a:pt x="11181" y="41150"/>
                    <a:pt x="13752" y="48253"/>
                    <a:pt x="3331" y="79513"/>
                  </a:cubicBezTo>
                  <a:cubicBezTo>
                    <a:pt x="6644" y="99391"/>
                    <a:pt x="0" y="123982"/>
                    <a:pt x="13271" y="139148"/>
                  </a:cubicBezTo>
                  <a:cubicBezTo>
                    <a:pt x="27069" y="154917"/>
                    <a:pt x="53027" y="152400"/>
                    <a:pt x="72905" y="159026"/>
                  </a:cubicBezTo>
                  <a:lnTo>
                    <a:pt x="102723" y="168966"/>
                  </a:lnTo>
                  <a:cubicBezTo>
                    <a:pt x="162358" y="165653"/>
                    <a:pt x="223060" y="170740"/>
                    <a:pt x="281627" y="159026"/>
                  </a:cubicBezTo>
                  <a:cubicBezTo>
                    <a:pt x="293340" y="156683"/>
                    <a:pt x="299541" y="140992"/>
                    <a:pt x="301505" y="129209"/>
                  </a:cubicBezTo>
                  <a:cubicBezTo>
                    <a:pt x="303040" y="119999"/>
                    <a:pt x="276657" y="71231"/>
                    <a:pt x="271688" y="596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027" name="Picture 3" descr="C:\Documents and Settings\Admin\Рабочий стол\80.jpg"/>
            <p:cNvPicPr>
              <a:picLocks noChangeAspect="1" noChangeArrowheads="1"/>
            </p:cNvPicPr>
            <p:nvPr/>
          </p:nvPicPr>
          <p:blipFill>
            <a:blip r:embed="rId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6512" y="5286388"/>
              <a:ext cx="1785950" cy="990390"/>
            </a:xfrm>
            <a:prstGeom prst="rect">
              <a:avLst/>
            </a:prstGeom>
            <a:noFill/>
          </p:spPr>
        </p:pic>
      </p:grpSp>
      <p:sp>
        <p:nvSpPr>
          <p:cNvPr id="19" name="Скругленный прямоугольник 18"/>
          <p:cNvSpPr/>
          <p:nvPr/>
        </p:nvSpPr>
        <p:spPr>
          <a:xfrm>
            <a:off x="4047623" y="3214686"/>
            <a:ext cx="468000" cy="468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0</a:t>
            </a:r>
            <a:endParaRPr lang="ru-RU" sz="4000" b="1" dirty="0">
              <a:solidFill>
                <a:srgbClr val="99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584357" y="3214686"/>
            <a:ext cx="468000" cy="468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Смех ведьм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2" name="Поздравляю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-0.17569 -0.029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" y="-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91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916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924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24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100000"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100000"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8" grpId="0" build="p" animBg="1"/>
      <p:bldP spid="17" grpId="0" build="p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4" action="ppaction://hlinksldjump"/>
          </p:cNvPr>
          <p:cNvSpPr/>
          <p:nvPr/>
        </p:nvSpPr>
        <p:spPr>
          <a:xfrm>
            <a:off x="8358214" y="32042"/>
            <a:ext cx="648000" cy="4680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</a:rPr>
              <a:t>12</a:t>
            </a:r>
            <a:endParaRPr lang="ru-RU" sz="2000" b="1" dirty="0">
              <a:solidFill>
                <a:prstClr val="white"/>
              </a:solidFill>
            </a:endParaRPr>
          </a:p>
        </p:txBody>
      </p:sp>
      <p:pic>
        <p:nvPicPr>
          <p:cNvPr id="6" name="Picture 4" descr="C:\Documents and Settings\Admin\Рабочий стол\cobweb-37902_640.png"/>
          <p:cNvPicPr>
            <a:picLocks noChangeAspect="1" noChangeArrowheads="1"/>
          </p:cNvPicPr>
          <p:nvPr/>
        </p:nvPicPr>
        <p:blipFill>
          <a:blip r:embed="rId5" cstate="screen">
            <a:lum bright="30000" contrast="-20000"/>
          </a:blip>
          <a:srcRect/>
          <a:stretch>
            <a:fillRect/>
          </a:stretch>
        </p:blipFill>
        <p:spPr bwMode="auto">
          <a:xfrm>
            <a:off x="3659942" y="4715330"/>
            <a:ext cx="1796732" cy="1785504"/>
          </a:xfrm>
          <a:prstGeom prst="rect">
            <a:avLst/>
          </a:prstGeom>
          <a:noFill/>
        </p:spPr>
      </p:pic>
      <p:sp>
        <p:nvSpPr>
          <p:cNvPr id="11" name="Содержимое 10"/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pPr>
              <a:lnSpc>
                <a:spcPts val="1600"/>
              </a:lnSpc>
            </a:pPr>
            <a:r>
              <a:rPr lang="ru-RU" dirty="0" smtClean="0"/>
              <a:t>Выглядит как помесь жирафа и зебры: голова светлая с тёмными</a:t>
            </a:r>
          </a:p>
          <a:p>
            <a:pPr>
              <a:lnSpc>
                <a:spcPts val="1600"/>
              </a:lnSpc>
            </a:pPr>
            <a:r>
              <a:rPr lang="ru-RU" dirty="0" smtClean="0"/>
              <a:t>отметинами, туловище серовато-коричневое, круп и конечности – с</a:t>
            </a:r>
          </a:p>
          <a:p>
            <a:pPr>
              <a:lnSpc>
                <a:spcPts val="1600"/>
              </a:lnSpc>
            </a:pPr>
            <a:r>
              <a:rPr lang="ru-RU" dirty="0" smtClean="0"/>
              <a:t>чередующимися белыми и тёмными поперечными полосами. В Южной</a:t>
            </a:r>
          </a:p>
          <a:p>
            <a:pPr>
              <a:lnSpc>
                <a:spcPts val="1600"/>
              </a:lnSpc>
            </a:pPr>
            <a:r>
              <a:rPr lang="ru-RU" dirty="0" smtClean="0"/>
              <a:t>Африке  (1901 г.) путешественники  обнаружили этого странного зверя, но</a:t>
            </a:r>
          </a:p>
          <a:p>
            <a:pPr>
              <a:lnSpc>
                <a:spcPts val="1600"/>
              </a:lnSpc>
            </a:pPr>
            <a:r>
              <a:rPr lang="ru-RU" dirty="0" smtClean="0"/>
              <a:t>им никто не поверил!</a:t>
            </a:r>
            <a:endParaRPr lang="ru-RU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Не верим!</a:t>
            </a:r>
            <a:endParaRPr lang="ru-RU" dirty="0"/>
          </a:p>
        </p:txBody>
      </p:sp>
      <p:pic>
        <p:nvPicPr>
          <p:cNvPr id="26" name="Содержимое 25" descr="лось1.jpg"/>
          <p:cNvPicPr preferRelativeResize="0">
            <a:picLocks noGrp="1"/>
          </p:cNvPicPr>
          <p:nvPr>
            <p:ph sz="quarter" idx="15"/>
          </p:nvPr>
        </p:nvPicPr>
        <p:blipFill>
          <a:blip r:embed="rId6" cstate="screen">
            <a:lum contrast="-10000"/>
          </a:blip>
          <a:stretch>
            <a:fillRect/>
          </a:stretch>
        </p:blipFill>
        <p:spPr>
          <a:xfrm>
            <a:off x="5271019" y="2354897"/>
            <a:ext cx="3599411" cy="2697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Содержимое 13" descr="verblyudy-gorbatye-korabli-pustyni_1.jpg"/>
          <p:cNvPicPr preferRelativeResize="0">
            <a:picLocks noGrp="1"/>
          </p:cNvPicPr>
          <p:nvPr>
            <p:ph sz="quarter" idx="11"/>
          </p:nvPr>
        </p:nvPicPr>
        <p:blipFill>
          <a:blip r:embed="rId7" cstate="screen"/>
          <a:stretch>
            <a:fillRect/>
          </a:stretch>
        </p:blipFill>
        <p:spPr>
          <a:xfrm>
            <a:off x="249238" y="2350764"/>
            <a:ext cx="3598862" cy="27057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Содержимое 17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algn="ctr"/>
            <a:r>
              <a:rPr lang="ru-RU" dirty="0" smtClean="0"/>
              <a:t> Окапи</a:t>
            </a:r>
            <a:endParaRPr lang="ru-RU" dirty="0"/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12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Антилопа</a:t>
            </a:r>
            <a:endParaRPr lang="ru-RU" dirty="0"/>
          </a:p>
        </p:txBody>
      </p:sp>
      <p:pic>
        <p:nvPicPr>
          <p:cNvPr id="5" name="Picture 8" descr="C:\Documents and Settings\Admin\Рабочий стол\091930f71a020b43e4e4d5b6fcba7708.png"/>
          <p:cNvPicPr>
            <a:picLocks noChangeAspect="1" noChangeArrowheads="1"/>
          </p:cNvPicPr>
          <p:nvPr/>
        </p:nvPicPr>
        <p:blipFill>
          <a:blip r:embed="rId8" cstate="screen">
            <a:lum bright="-10000" contrast="30000"/>
          </a:blip>
          <a:srcRect/>
          <a:stretch>
            <a:fillRect/>
          </a:stretch>
        </p:blipFill>
        <p:spPr bwMode="auto">
          <a:xfrm flipH="1">
            <a:off x="5572131" y="5214950"/>
            <a:ext cx="1071570" cy="1295775"/>
          </a:xfrm>
          <a:prstGeom prst="rect">
            <a:avLst/>
          </a:prstGeom>
          <a:noFill/>
        </p:spPr>
      </p:pic>
      <p:grpSp>
        <p:nvGrpSpPr>
          <p:cNvPr id="3" name="Группа 21"/>
          <p:cNvGrpSpPr/>
          <p:nvPr/>
        </p:nvGrpSpPr>
        <p:grpSpPr>
          <a:xfrm flipH="1">
            <a:off x="1639252" y="5387546"/>
            <a:ext cx="1861177" cy="1032107"/>
            <a:chOff x="6286512" y="5286388"/>
            <a:chExt cx="1785950" cy="99039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21" name="Полилиния 20"/>
            <p:cNvSpPr/>
            <p:nvPr/>
          </p:nvSpPr>
          <p:spPr>
            <a:xfrm>
              <a:off x="7272112" y="5287617"/>
              <a:ext cx="303040" cy="170740"/>
            </a:xfrm>
            <a:custGeom>
              <a:avLst/>
              <a:gdLst>
                <a:gd name="connsiteX0" fmla="*/ 271688 w 303040"/>
                <a:gd name="connsiteY0" fmla="*/ 59635 h 170740"/>
                <a:gd name="connsiteX1" fmla="*/ 271688 w 303040"/>
                <a:gd name="connsiteY1" fmla="*/ 59635 h 170740"/>
                <a:gd name="connsiteX2" fmla="*/ 152418 w 303040"/>
                <a:gd name="connsiteY2" fmla="*/ 0 h 170740"/>
                <a:gd name="connsiteX3" fmla="*/ 72905 w 303040"/>
                <a:gd name="connsiteY3" fmla="*/ 9940 h 170740"/>
                <a:gd name="connsiteX4" fmla="*/ 43088 w 303040"/>
                <a:gd name="connsiteY4" fmla="*/ 19879 h 170740"/>
                <a:gd name="connsiteX5" fmla="*/ 3331 w 303040"/>
                <a:gd name="connsiteY5" fmla="*/ 79513 h 170740"/>
                <a:gd name="connsiteX6" fmla="*/ 13271 w 303040"/>
                <a:gd name="connsiteY6" fmla="*/ 139148 h 170740"/>
                <a:gd name="connsiteX7" fmla="*/ 72905 w 303040"/>
                <a:gd name="connsiteY7" fmla="*/ 159026 h 170740"/>
                <a:gd name="connsiteX8" fmla="*/ 102723 w 303040"/>
                <a:gd name="connsiteY8" fmla="*/ 168966 h 170740"/>
                <a:gd name="connsiteX9" fmla="*/ 281627 w 303040"/>
                <a:gd name="connsiteY9" fmla="*/ 159026 h 170740"/>
                <a:gd name="connsiteX10" fmla="*/ 301505 w 303040"/>
                <a:gd name="connsiteY10" fmla="*/ 129209 h 170740"/>
                <a:gd name="connsiteX11" fmla="*/ 271688 w 303040"/>
                <a:gd name="connsiteY11" fmla="*/ 59635 h 17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3040" h="170740">
                  <a:moveTo>
                    <a:pt x="271688" y="59635"/>
                  </a:moveTo>
                  <a:lnTo>
                    <a:pt x="271688" y="59635"/>
                  </a:lnTo>
                  <a:cubicBezTo>
                    <a:pt x="244734" y="42789"/>
                    <a:pt x="194463" y="0"/>
                    <a:pt x="152418" y="0"/>
                  </a:cubicBezTo>
                  <a:cubicBezTo>
                    <a:pt x="125707" y="0"/>
                    <a:pt x="99409" y="6627"/>
                    <a:pt x="72905" y="9940"/>
                  </a:cubicBezTo>
                  <a:cubicBezTo>
                    <a:pt x="62966" y="13253"/>
                    <a:pt x="51805" y="14068"/>
                    <a:pt x="43088" y="19879"/>
                  </a:cubicBezTo>
                  <a:cubicBezTo>
                    <a:pt x="11181" y="41150"/>
                    <a:pt x="13752" y="48253"/>
                    <a:pt x="3331" y="79513"/>
                  </a:cubicBezTo>
                  <a:cubicBezTo>
                    <a:pt x="6644" y="99391"/>
                    <a:pt x="0" y="123982"/>
                    <a:pt x="13271" y="139148"/>
                  </a:cubicBezTo>
                  <a:cubicBezTo>
                    <a:pt x="27069" y="154917"/>
                    <a:pt x="53027" y="152400"/>
                    <a:pt x="72905" y="159026"/>
                  </a:cubicBezTo>
                  <a:lnTo>
                    <a:pt x="102723" y="168966"/>
                  </a:lnTo>
                  <a:cubicBezTo>
                    <a:pt x="162358" y="165653"/>
                    <a:pt x="223060" y="170740"/>
                    <a:pt x="281627" y="159026"/>
                  </a:cubicBezTo>
                  <a:cubicBezTo>
                    <a:pt x="293340" y="156683"/>
                    <a:pt x="299541" y="140992"/>
                    <a:pt x="301505" y="129209"/>
                  </a:cubicBezTo>
                  <a:cubicBezTo>
                    <a:pt x="303040" y="119999"/>
                    <a:pt x="276657" y="71231"/>
                    <a:pt x="271688" y="596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027" name="Picture 3" descr="C:\Documents and Settings\Admin\Рабочий стол\80.jpg"/>
            <p:cNvPicPr>
              <a:picLocks noChangeAspect="1" noChangeArrowheads="1"/>
            </p:cNvPicPr>
            <p:nvPr/>
          </p:nvPicPr>
          <p:blipFill>
            <a:blip r:embed="rId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6512" y="5286388"/>
              <a:ext cx="1785950" cy="990390"/>
            </a:xfrm>
            <a:prstGeom prst="rect">
              <a:avLst/>
            </a:prstGeom>
            <a:noFill/>
          </p:spPr>
        </p:pic>
      </p:grpSp>
      <p:sp>
        <p:nvSpPr>
          <p:cNvPr id="19" name="Скругленный прямоугольник 18"/>
          <p:cNvSpPr/>
          <p:nvPr/>
        </p:nvSpPr>
        <p:spPr>
          <a:xfrm>
            <a:off x="4047623" y="3214686"/>
            <a:ext cx="468000" cy="468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0</a:t>
            </a:r>
            <a:endParaRPr lang="ru-RU" sz="4000" b="1" dirty="0">
              <a:solidFill>
                <a:srgbClr val="99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584357" y="3214686"/>
            <a:ext cx="468000" cy="468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Смех ведьм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2" name="Поздравляю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11111E-6 L -0.17569 -0.029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" y="-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91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916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924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24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100000"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100000"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8" grpId="0" build="p" animBg="1"/>
      <p:bldP spid="17" grpId="0" build="p" animBg="1"/>
      <p:bldP spid="19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Интересные  факты из книги Гиннеса</a:t>
            </a:r>
            <a:endParaRPr lang="ru-RU" dirty="0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pPr>
              <a:lnSpc>
                <a:spcPts val="1700"/>
              </a:lnSpc>
            </a:pPr>
            <a:r>
              <a:rPr lang="ru-RU" dirty="0" smtClean="0"/>
              <a:t>Самое быстроногое наземное</a:t>
            </a:r>
          </a:p>
          <a:p>
            <a:pPr>
              <a:lnSpc>
                <a:spcPts val="1700"/>
              </a:lnSpc>
            </a:pPr>
            <a:r>
              <a:rPr lang="ru-RU" dirty="0" smtClean="0"/>
              <a:t>млекопитающее,  обитатель</a:t>
            </a:r>
          </a:p>
          <a:p>
            <a:pPr>
              <a:lnSpc>
                <a:spcPts val="1700"/>
              </a:lnSpc>
            </a:pPr>
            <a:r>
              <a:rPr lang="ru-RU" dirty="0" smtClean="0"/>
              <a:t>открытых пространств, развивает </a:t>
            </a:r>
          </a:p>
          <a:p>
            <a:pPr>
              <a:lnSpc>
                <a:spcPts val="1700"/>
              </a:lnSpc>
            </a:pPr>
            <a:r>
              <a:rPr lang="ru-RU" dirty="0" smtClean="0"/>
              <a:t>скорость до 100 км/ч при беге по</a:t>
            </a:r>
          </a:p>
          <a:p>
            <a:pPr>
              <a:lnSpc>
                <a:spcPts val="1700"/>
              </a:lnSpc>
            </a:pPr>
            <a:r>
              <a:rPr lang="ru-RU" dirty="0" smtClean="0"/>
              <a:t>ровной местности.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89652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Д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4744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Е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02198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58471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П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345925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Р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171017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Г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86512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500826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715140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929454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143768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14942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429256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643570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857884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072198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hlinkClick r:id="rId4" action="ppaction://hlinksldjump"/>
          </p:cNvPr>
          <p:cNvSpPr/>
          <p:nvPr/>
        </p:nvSpPr>
        <p:spPr>
          <a:xfrm>
            <a:off x="8348275" y="71414"/>
            <a:ext cx="648000" cy="468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13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pSp>
        <p:nvGrpSpPr>
          <p:cNvPr id="3" name="Группа 21"/>
          <p:cNvGrpSpPr/>
          <p:nvPr/>
        </p:nvGrpSpPr>
        <p:grpSpPr>
          <a:xfrm>
            <a:off x="7572396" y="5601840"/>
            <a:ext cx="1363492" cy="756118"/>
            <a:chOff x="6286512" y="5286388"/>
            <a:chExt cx="1785950" cy="99039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8" name="Полилиния 27"/>
            <p:cNvSpPr/>
            <p:nvPr/>
          </p:nvSpPr>
          <p:spPr>
            <a:xfrm>
              <a:off x="7272112" y="5287617"/>
              <a:ext cx="303040" cy="170740"/>
            </a:xfrm>
            <a:custGeom>
              <a:avLst/>
              <a:gdLst>
                <a:gd name="connsiteX0" fmla="*/ 271688 w 303040"/>
                <a:gd name="connsiteY0" fmla="*/ 59635 h 170740"/>
                <a:gd name="connsiteX1" fmla="*/ 271688 w 303040"/>
                <a:gd name="connsiteY1" fmla="*/ 59635 h 170740"/>
                <a:gd name="connsiteX2" fmla="*/ 152418 w 303040"/>
                <a:gd name="connsiteY2" fmla="*/ 0 h 170740"/>
                <a:gd name="connsiteX3" fmla="*/ 72905 w 303040"/>
                <a:gd name="connsiteY3" fmla="*/ 9940 h 170740"/>
                <a:gd name="connsiteX4" fmla="*/ 43088 w 303040"/>
                <a:gd name="connsiteY4" fmla="*/ 19879 h 170740"/>
                <a:gd name="connsiteX5" fmla="*/ 3331 w 303040"/>
                <a:gd name="connsiteY5" fmla="*/ 79513 h 170740"/>
                <a:gd name="connsiteX6" fmla="*/ 13271 w 303040"/>
                <a:gd name="connsiteY6" fmla="*/ 139148 h 170740"/>
                <a:gd name="connsiteX7" fmla="*/ 72905 w 303040"/>
                <a:gd name="connsiteY7" fmla="*/ 159026 h 170740"/>
                <a:gd name="connsiteX8" fmla="*/ 102723 w 303040"/>
                <a:gd name="connsiteY8" fmla="*/ 168966 h 170740"/>
                <a:gd name="connsiteX9" fmla="*/ 281627 w 303040"/>
                <a:gd name="connsiteY9" fmla="*/ 159026 h 170740"/>
                <a:gd name="connsiteX10" fmla="*/ 301505 w 303040"/>
                <a:gd name="connsiteY10" fmla="*/ 129209 h 170740"/>
                <a:gd name="connsiteX11" fmla="*/ 271688 w 303040"/>
                <a:gd name="connsiteY11" fmla="*/ 59635 h 17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3040" h="170740">
                  <a:moveTo>
                    <a:pt x="271688" y="59635"/>
                  </a:moveTo>
                  <a:lnTo>
                    <a:pt x="271688" y="59635"/>
                  </a:lnTo>
                  <a:cubicBezTo>
                    <a:pt x="244734" y="42789"/>
                    <a:pt x="194463" y="0"/>
                    <a:pt x="152418" y="0"/>
                  </a:cubicBezTo>
                  <a:cubicBezTo>
                    <a:pt x="125707" y="0"/>
                    <a:pt x="99409" y="6627"/>
                    <a:pt x="72905" y="9940"/>
                  </a:cubicBezTo>
                  <a:cubicBezTo>
                    <a:pt x="62966" y="13253"/>
                    <a:pt x="51805" y="14068"/>
                    <a:pt x="43088" y="19879"/>
                  </a:cubicBezTo>
                  <a:cubicBezTo>
                    <a:pt x="11181" y="41150"/>
                    <a:pt x="13752" y="48253"/>
                    <a:pt x="3331" y="79513"/>
                  </a:cubicBezTo>
                  <a:cubicBezTo>
                    <a:pt x="6644" y="99391"/>
                    <a:pt x="0" y="123982"/>
                    <a:pt x="13271" y="139148"/>
                  </a:cubicBezTo>
                  <a:cubicBezTo>
                    <a:pt x="27069" y="154917"/>
                    <a:pt x="53027" y="152400"/>
                    <a:pt x="72905" y="159026"/>
                  </a:cubicBezTo>
                  <a:lnTo>
                    <a:pt x="102723" y="168966"/>
                  </a:lnTo>
                  <a:cubicBezTo>
                    <a:pt x="162358" y="165653"/>
                    <a:pt x="223060" y="170740"/>
                    <a:pt x="281627" y="159026"/>
                  </a:cubicBezTo>
                  <a:cubicBezTo>
                    <a:pt x="293340" y="156683"/>
                    <a:pt x="299541" y="140992"/>
                    <a:pt x="301505" y="129209"/>
                  </a:cubicBezTo>
                  <a:cubicBezTo>
                    <a:pt x="303040" y="119999"/>
                    <a:pt x="276657" y="71231"/>
                    <a:pt x="271688" y="596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29" name="Picture 3" descr="C:\Documents and Settings\Admin\Рабочий стол\80.jpg"/>
            <p:cNvPicPr>
              <a:picLocks noChangeAspect="1" noChangeArrowheads="1"/>
            </p:cNvPicPr>
            <p:nvPr/>
          </p:nvPicPr>
          <p:blipFill>
            <a:blip r:embed="rId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6512" y="5286388"/>
              <a:ext cx="1785950" cy="990390"/>
            </a:xfrm>
            <a:prstGeom prst="rect">
              <a:avLst/>
            </a:prstGeom>
            <a:noFill/>
          </p:spPr>
        </p:pic>
      </p:grpSp>
      <p:pic>
        <p:nvPicPr>
          <p:cNvPr id="31" name="Будиль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8675688" y="5143512"/>
            <a:ext cx="304800" cy="304800"/>
          </a:xfrm>
          <a:prstGeom prst="rect">
            <a:avLst/>
          </a:prstGeom>
        </p:spPr>
      </p:pic>
      <p:grpSp>
        <p:nvGrpSpPr>
          <p:cNvPr id="4" name="Группа 31"/>
          <p:cNvGrpSpPr/>
          <p:nvPr/>
        </p:nvGrpSpPr>
        <p:grpSpPr>
          <a:xfrm>
            <a:off x="500034" y="1713255"/>
            <a:ext cx="3808696" cy="2287249"/>
            <a:chOff x="548990" y="1285860"/>
            <a:chExt cx="4758303" cy="2857520"/>
          </a:xfrm>
        </p:grpSpPr>
        <p:pic>
          <p:nvPicPr>
            <p:cNvPr id="2051" name="Picture 3" descr="C:\Documents and Settings\Admin\Рабочий стол\heptan3.jpg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48990" y="1285860"/>
              <a:ext cx="4665952" cy="2857520"/>
            </a:xfrm>
            <a:prstGeom prst="rect">
              <a:avLst/>
            </a:prstGeom>
            <a:noFill/>
            <a:effectLst>
              <a:softEdge rad="12700"/>
            </a:effectLst>
          </p:spPr>
        </p:pic>
        <p:sp>
          <p:nvSpPr>
            <p:cNvPr id="30" name="Прямоугольник 29"/>
            <p:cNvSpPr/>
            <p:nvPr/>
          </p:nvSpPr>
          <p:spPr>
            <a:xfrm>
              <a:off x="3857620" y="3643313"/>
              <a:ext cx="1449673" cy="35719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663300"/>
                  </a:solidFill>
                  <a:latin typeface="Constantia" pitchFamily="18" charset="0"/>
                </a:rPr>
                <a:t>Гептан </a:t>
              </a:r>
              <a:endParaRPr lang="ru-RU" sz="2000" b="1" dirty="0">
                <a:solidFill>
                  <a:srgbClr val="663300"/>
                </a:solidFill>
                <a:latin typeface="Constantia" pitchFamily="18" charset="0"/>
              </a:endParaRPr>
            </a:p>
          </p:txBody>
        </p:sp>
      </p:grpSp>
      <p:grpSp>
        <p:nvGrpSpPr>
          <p:cNvPr id="10" name="Группа 38"/>
          <p:cNvGrpSpPr/>
          <p:nvPr/>
        </p:nvGrpSpPr>
        <p:grpSpPr>
          <a:xfrm>
            <a:off x="3071802" y="1252534"/>
            <a:ext cx="1319210" cy="676268"/>
            <a:chOff x="5786446" y="2071678"/>
            <a:chExt cx="1319210" cy="676268"/>
          </a:xfrm>
        </p:grpSpPr>
        <p:grpSp>
          <p:nvGrpSpPr>
            <p:cNvPr id="18" name="Группа 19"/>
            <p:cNvGrpSpPr/>
            <p:nvPr/>
          </p:nvGrpSpPr>
          <p:grpSpPr>
            <a:xfrm>
              <a:off x="5786446" y="2071678"/>
              <a:ext cx="1014402" cy="676268"/>
              <a:chOff x="5551495" y="2928934"/>
              <a:chExt cx="1014402" cy="676268"/>
            </a:xfrm>
          </p:grpSpPr>
          <p:pic>
            <p:nvPicPr>
              <p:cNvPr id="34" name="Picture 3"/>
              <p:cNvPicPr>
                <a:picLocks noChangeAspect="1" noChangeArrowheads="1"/>
              </p:cNvPicPr>
              <p:nvPr/>
            </p:nvPicPr>
            <p:blipFill>
              <a:blip r:embed="rId8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889629" y="2928934"/>
                <a:ext cx="676268" cy="6762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35" name="Picture 3"/>
              <p:cNvPicPr>
                <a:picLocks noChangeAspect="1" noChangeArrowheads="1"/>
              </p:cNvPicPr>
              <p:nvPr/>
            </p:nvPicPr>
            <p:blipFill>
              <a:blip r:embed="rId8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551495" y="2928934"/>
                <a:ext cx="676268" cy="6762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38" name="Picture 3"/>
            <p:cNvPicPr>
              <a:picLocks noChangeAspect="1" noChangeArrowheads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29388" y="2071678"/>
              <a:ext cx="676268" cy="676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53" name="Picture 5" descr="C:\Documents and Settings\Admin\Рабочий стол\1379434440.jpg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5500694" y="1214422"/>
            <a:ext cx="3000396" cy="3000396"/>
          </a:xfrm>
          <a:prstGeom prst="rect">
            <a:avLst/>
          </a:prstGeom>
          <a:noFill/>
          <a:effectLst>
            <a:softEdge rad="12700"/>
          </a:effectLst>
        </p:spPr>
      </p:pic>
      <p:sp>
        <p:nvSpPr>
          <p:cNvPr id="40" name="Прямоугольник 39"/>
          <p:cNvSpPr/>
          <p:nvPr/>
        </p:nvSpPr>
        <p:spPr>
          <a:xfrm>
            <a:off x="5286380" y="4357694"/>
            <a:ext cx="1928826" cy="2859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Модный …?   </a:t>
            </a:r>
            <a:endParaRPr lang="ru-RU" sz="20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358082" y="4253219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63300"/>
                </a:solidFill>
              </a:rPr>
              <a:t>2, 3, 5</a:t>
            </a:r>
            <a:endParaRPr lang="ru-RU" sz="2400" b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6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4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21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C:\Documents and Settings\Admin\Рабочий стол\22553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4643438" y="1285860"/>
            <a:ext cx="3885681" cy="31765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Интересные  факты из книги Гиннеса</a:t>
            </a:r>
            <a:endParaRPr lang="ru-RU" dirty="0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pPr>
              <a:lnSpc>
                <a:spcPts val="1700"/>
              </a:lnSpc>
            </a:pPr>
            <a:r>
              <a:rPr lang="ru-RU" dirty="0" smtClean="0"/>
              <a:t>Самое крупное зубатое</a:t>
            </a:r>
          </a:p>
          <a:p>
            <a:pPr>
              <a:lnSpc>
                <a:spcPts val="1700"/>
              </a:lnSpc>
            </a:pPr>
            <a:r>
              <a:rPr lang="ru-RU" dirty="0" smtClean="0"/>
              <a:t>млекопитающее: нижняя челюсть</a:t>
            </a:r>
          </a:p>
          <a:p>
            <a:pPr>
              <a:lnSpc>
                <a:spcPts val="1700"/>
              </a:lnSpc>
            </a:pPr>
            <a:r>
              <a:rPr lang="ru-RU" dirty="0" smtClean="0"/>
              <a:t>длиной 5 м, выставленная в</a:t>
            </a:r>
          </a:p>
          <a:p>
            <a:pPr>
              <a:lnSpc>
                <a:spcPts val="1700"/>
              </a:lnSpc>
            </a:pPr>
            <a:r>
              <a:rPr lang="ru-RU" dirty="0" smtClean="0"/>
              <a:t>Британском музее, принадлежала</a:t>
            </a:r>
          </a:p>
          <a:p>
            <a:pPr>
              <a:lnSpc>
                <a:spcPts val="1700"/>
              </a:lnSpc>
            </a:pPr>
            <a:r>
              <a:rPr lang="ru-RU" dirty="0" smtClean="0"/>
              <a:t>самцу,  длина тела которого 25,6 м.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647825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О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72917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А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60371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А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16644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Ш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104098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Л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929190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К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86512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500826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715140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929454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143768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14942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429256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643570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857884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072198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hlinkClick r:id="rId5" action="ppaction://hlinksldjump"/>
          </p:cNvPr>
          <p:cNvSpPr/>
          <p:nvPr/>
        </p:nvSpPr>
        <p:spPr>
          <a:xfrm>
            <a:off x="8348275" y="71414"/>
            <a:ext cx="648000" cy="468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14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pSp>
        <p:nvGrpSpPr>
          <p:cNvPr id="3" name="Группа 21"/>
          <p:cNvGrpSpPr/>
          <p:nvPr/>
        </p:nvGrpSpPr>
        <p:grpSpPr>
          <a:xfrm>
            <a:off x="7572396" y="5601840"/>
            <a:ext cx="1363492" cy="756118"/>
            <a:chOff x="6286512" y="5286388"/>
            <a:chExt cx="1785950" cy="99039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8" name="Полилиния 27"/>
            <p:cNvSpPr/>
            <p:nvPr/>
          </p:nvSpPr>
          <p:spPr>
            <a:xfrm>
              <a:off x="7272112" y="5287617"/>
              <a:ext cx="303040" cy="170740"/>
            </a:xfrm>
            <a:custGeom>
              <a:avLst/>
              <a:gdLst>
                <a:gd name="connsiteX0" fmla="*/ 271688 w 303040"/>
                <a:gd name="connsiteY0" fmla="*/ 59635 h 170740"/>
                <a:gd name="connsiteX1" fmla="*/ 271688 w 303040"/>
                <a:gd name="connsiteY1" fmla="*/ 59635 h 170740"/>
                <a:gd name="connsiteX2" fmla="*/ 152418 w 303040"/>
                <a:gd name="connsiteY2" fmla="*/ 0 h 170740"/>
                <a:gd name="connsiteX3" fmla="*/ 72905 w 303040"/>
                <a:gd name="connsiteY3" fmla="*/ 9940 h 170740"/>
                <a:gd name="connsiteX4" fmla="*/ 43088 w 303040"/>
                <a:gd name="connsiteY4" fmla="*/ 19879 h 170740"/>
                <a:gd name="connsiteX5" fmla="*/ 3331 w 303040"/>
                <a:gd name="connsiteY5" fmla="*/ 79513 h 170740"/>
                <a:gd name="connsiteX6" fmla="*/ 13271 w 303040"/>
                <a:gd name="connsiteY6" fmla="*/ 139148 h 170740"/>
                <a:gd name="connsiteX7" fmla="*/ 72905 w 303040"/>
                <a:gd name="connsiteY7" fmla="*/ 159026 h 170740"/>
                <a:gd name="connsiteX8" fmla="*/ 102723 w 303040"/>
                <a:gd name="connsiteY8" fmla="*/ 168966 h 170740"/>
                <a:gd name="connsiteX9" fmla="*/ 281627 w 303040"/>
                <a:gd name="connsiteY9" fmla="*/ 159026 h 170740"/>
                <a:gd name="connsiteX10" fmla="*/ 301505 w 303040"/>
                <a:gd name="connsiteY10" fmla="*/ 129209 h 170740"/>
                <a:gd name="connsiteX11" fmla="*/ 271688 w 303040"/>
                <a:gd name="connsiteY11" fmla="*/ 59635 h 17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3040" h="170740">
                  <a:moveTo>
                    <a:pt x="271688" y="59635"/>
                  </a:moveTo>
                  <a:lnTo>
                    <a:pt x="271688" y="59635"/>
                  </a:lnTo>
                  <a:cubicBezTo>
                    <a:pt x="244734" y="42789"/>
                    <a:pt x="194463" y="0"/>
                    <a:pt x="152418" y="0"/>
                  </a:cubicBezTo>
                  <a:cubicBezTo>
                    <a:pt x="125707" y="0"/>
                    <a:pt x="99409" y="6627"/>
                    <a:pt x="72905" y="9940"/>
                  </a:cubicBezTo>
                  <a:cubicBezTo>
                    <a:pt x="62966" y="13253"/>
                    <a:pt x="51805" y="14068"/>
                    <a:pt x="43088" y="19879"/>
                  </a:cubicBezTo>
                  <a:cubicBezTo>
                    <a:pt x="11181" y="41150"/>
                    <a:pt x="13752" y="48253"/>
                    <a:pt x="3331" y="79513"/>
                  </a:cubicBezTo>
                  <a:cubicBezTo>
                    <a:pt x="6644" y="99391"/>
                    <a:pt x="0" y="123982"/>
                    <a:pt x="13271" y="139148"/>
                  </a:cubicBezTo>
                  <a:cubicBezTo>
                    <a:pt x="27069" y="154917"/>
                    <a:pt x="53027" y="152400"/>
                    <a:pt x="72905" y="159026"/>
                  </a:cubicBezTo>
                  <a:lnTo>
                    <a:pt x="102723" y="168966"/>
                  </a:lnTo>
                  <a:cubicBezTo>
                    <a:pt x="162358" y="165653"/>
                    <a:pt x="223060" y="170740"/>
                    <a:pt x="281627" y="159026"/>
                  </a:cubicBezTo>
                  <a:cubicBezTo>
                    <a:pt x="293340" y="156683"/>
                    <a:pt x="299541" y="140992"/>
                    <a:pt x="301505" y="129209"/>
                  </a:cubicBezTo>
                  <a:cubicBezTo>
                    <a:pt x="303040" y="119999"/>
                    <a:pt x="276657" y="71231"/>
                    <a:pt x="271688" y="596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29" name="Picture 3" descr="C:\Documents and Settings\Admin\Рабочий стол\80.jpg"/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6512" y="5286388"/>
              <a:ext cx="1785950" cy="990390"/>
            </a:xfrm>
            <a:prstGeom prst="rect">
              <a:avLst/>
            </a:prstGeom>
            <a:noFill/>
          </p:spPr>
        </p:pic>
      </p:grpSp>
      <p:pic>
        <p:nvPicPr>
          <p:cNvPr id="31" name="Будиль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screen"/>
          <a:stretch>
            <a:fillRect/>
          </a:stretch>
        </p:blipFill>
        <p:spPr>
          <a:xfrm>
            <a:off x="8433861" y="5000636"/>
            <a:ext cx="304800" cy="304800"/>
          </a:xfrm>
          <a:prstGeom prst="rect">
            <a:avLst/>
          </a:prstGeom>
        </p:spPr>
      </p:pic>
      <p:sp>
        <p:nvSpPr>
          <p:cNvPr id="25" name="Скругленный прямоугольник 24"/>
          <p:cNvSpPr/>
          <p:nvPr/>
        </p:nvSpPr>
        <p:spPr>
          <a:xfrm>
            <a:off x="8187825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Т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1214422"/>
            <a:ext cx="676268" cy="67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 descr="C:\Documents and Settings\Admin\Рабочий стол\1439056.jpg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642910" y="1214422"/>
            <a:ext cx="4119526" cy="2857500"/>
          </a:xfrm>
          <a:prstGeom prst="rect">
            <a:avLst/>
          </a:prstGeom>
          <a:noFill/>
          <a:effectLst>
            <a:softEdge rad="127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6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4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21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Documents and Settings\Admin\Рабочий стол\dbc3e3cc7892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155683" y="1285860"/>
            <a:ext cx="4631159" cy="3267072"/>
          </a:xfrm>
          <a:prstGeom prst="rect">
            <a:avLst/>
          </a:prstGeom>
          <a:noFill/>
          <a:effectLst>
            <a:softEdge rad="127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Интересные  факты из книги Гиннеса</a:t>
            </a:r>
            <a:endParaRPr lang="ru-RU" dirty="0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pPr>
              <a:lnSpc>
                <a:spcPts val="1700"/>
              </a:lnSpc>
            </a:pPr>
            <a:r>
              <a:rPr lang="ru-RU" dirty="0" smtClean="0"/>
              <a:t>Самое высокое млекопитающее:</a:t>
            </a:r>
          </a:p>
          <a:p>
            <a:pPr>
              <a:lnSpc>
                <a:spcPts val="1700"/>
              </a:lnSpc>
            </a:pPr>
            <a:r>
              <a:rPr lang="ru-RU" dirty="0" smtClean="0"/>
              <a:t>зарегистрированным экземпляром</a:t>
            </a:r>
          </a:p>
          <a:p>
            <a:pPr>
              <a:lnSpc>
                <a:spcPts val="1700"/>
              </a:lnSpc>
            </a:pPr>
            <a:r>
              <a:rPr lang="ru-RU" dirty="0" smtClean="0"/>
              <a:t>был  самец по кличке Джордж. Он </a:t>
            </a:r>
          </a:p>
          <a:p>
            <a:pPr>
              <a:lnSpc>
                <a:spcPts val="1700"/>
              </a:lnSpc>
            </a:pPr>
            <a:r>
              <a:rPr lang="ru-RU" dirty="0" smtClean="0"/>
              <a:t>почти упирался рожками в крышу</a:t>
            </a:r>
          </a:p>
          <a:p>
            <a:pPr>
              <a:lnSpc>
                <a:spcPts val="1700"/>
              </a:lnSpc>
            </a:pPr>
            <a:r>
              <a:rPr lang="ru-RU" dirty="0" smtClean="0"/>
              <a:t>клетки высотой 6,1 м.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901281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И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988735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45008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Р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532462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Ф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57554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Ж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86512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500826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715140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929454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143768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14942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429256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643570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857884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072198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hlinkClick r:id="rId5" action="ppaction://hlinksldjump"/>
          </p:cNvPr>
          <p:cNvSpPr/>
          <p:nvPr/>
        </p:nvSpPr>
        <p:spPr>
          <a:xfrm>
            <a:off x="8348275" y="71414"/>
            <a:ext cx="648000" cy="468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15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pSp>
        <p:nvGrpSpPr>
          <p:cNvPr id="3" name="Группа 21"/>
          <p:cNvGrpSpPr/>
          <p:nvPr/>
        </p:nvGrpSpPr>
        <p:grpSpPr>
          <a:xfrm>
            <a:off x="7572396" y="5601840"/>
            <a:ext cx="1363492" cy="756118"/>
            <a:chOff x="6286512" y="5286388"/>
            <a:chExt cx="1785950" cy="99039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8" name="Полилиния 27"/>
            <p:cNvSpPr/>
            <p:nvPr/>
          </p:nvSpPr>
          <p:spPr>
            <a:xfrm>
              <a:off x="7272112" y="5287617"/>
              <a:ext cx="303040" cy="170740"/>
            </a:xfrm>
            <a:custGeom>
              <a:avLst/>
              <a:gdLst>
                <a:gd name="connsiteX0" fmla="*/ 271688 w 303040"/>
                <a:gd name="connsiteY0" fmla="*/ 59635 h 170740"/>
                <a:gd name="connsiteX1" fmla="*/ 271688 w 303040"/>
                <a:gd name="connsiteY1" fmla="*/ 59635 h 170740"/>
                <a:gd name="connsiteX2" fmla="*/ 152418 w 303040"/>
                <a:gd name="connsiteY2" fmla="*/ 0 h 170740"/>
                <a:gd name="connsiteX3" fmla="*/ 72905 w 303040"/>
                <a:gd name="connsiteY3" fmla="*/ 9940 h 170740"/>
                <a:gd name="connsiteX4" fmla="*/ 43088 w 303040"/>
                <a:gd name="connsiteY4" fmla="*/ 19879 h 170740"/>
                <a:gd name="connsiteX5" fmla="*/ 3331 w 303040"/>
                <a:gd name="connsiteY5" fmla="*/ 79513 h 170740"/>
                <a:gd name="connsiteX6" fmla="*/ 13271 w 303040"/>
                <a:gd name="connsiteY6" fmla="*/ 139148 h 170740"/>
                <a:gd name="connsiteX7" fmla="*/ 72905 w 303040"/>
                <a:gd name="connsiteY7" fmla="*/ 159026 h 170740"/>
                <a:gd name="connsiteX8" fmla="*/ 102723 w 303040"/>
                <a:gd name="connsiteY8" fmla="*/ 168966 h 170740"/>
                <a:gd name="connsiteX9" fmla="*/ 281627 w 303040"/>
                <a:gd name="connsiteY9" fmla="*/ 159026 h 170740"/>
                <a:gd name="connsiteX10" fmla="*/ 301505 w 303040"/>
                <a:gd name="connsiteY10" fmla="*/ 129209 h 170740"/>
                <a:gd name="connsiteX11" fmla="*/ 271688 w 303040"/>
                <a:gd name="connsiteY11" fmla="*/ 59635 h 17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3040" h="170740">
                  <a:moveTo>
                    <a:pt x="271688" y="59635"/>
                  </a:moveTo>
                  <a:lnTo>
                    <a:pt x="271688" y="59635"/>
                  </a:lnTo>
                  <a:cubicBezTo>
                    <a:pt x="244734" y="42789"/>
                    <a:pt x="194463" y="0"/>
                    <a:pt x="152418" y="0"/>
                  </a:cubicBezTo>
                  <a:cubicBezTo>
                    <a:pt x="125707" y="0"/>
                    <a:pt x="99409" y="6627"/>
                    <a:pt x="72905" y="9940"/>
                  </a:cubicBezTo>
                  <a:cubicBezTo>
                    <a:pt x="62966" y="13253"/>
                    <a:pt x="51805" y="14068"/>
                    <a:pt x="43088" y="19879"/>
                  </a:cubicBezTo>
                  <a:cubicBezTo>
                    <a:pt x="11181" y="41150"/>
                    <a:pt x="13752" y="48253"/>
                    <a:pt x="3331" y="79513"/>
                  </a:cubicBezTo>
                  <a:cubicBezTo>
                    <a:pt x="6644" y="99391"/>
                    <a:pt x="0" y="123982"/>
                    <a:pt x="13271" y="139148"/>
                  </a:cubicBezTo>
                  <a:cubicBezTo>
                    <a:pt x="27069" y="154917"/>
                    <a:pt x="53027" y="152400"/>
                    <a:pt x="72905" y="159026"/>
                  </a:cubicBezTo>
                  <a:lnTo>
                    <a:pt x="102723" y="168966"/>
                  </a:lnTo>
                  <a:cubicBezTo>
                    <a:pt x="162358" y="165653"/>
                    <a:pt x="223060" y="170740"/>
                    <a:pt x="281627" y="159026"/>
                  </a:cubicBezTo>
                  <a:cubicBezTo>
                    <a:pt x="293340" y="156683"/>
                    <a:pt x="299541" y="140992"/>
                    <a:pt x="301505" y="129209"/>
                  </a:cubicBezTo>
                  <a:cubicBezTo>
                    <a:pt x="303040" y="119999"/>
                    <a:pt x="276657" y="71231"/>
                    <a:pt x="271688" y="596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29" name="Picture 3" descr="C:\Documents and Settings\Admin\Рабочий стол\80.jpg"/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6512" y="5286388"/>
              <a:ext cx="1785950" cy="990390"/>
            </a:xfrm>
            <a:prstGeom prst="rect">
              <a:avLst/>
            </a:prstGeom>
            <a:noFill/>
          </p:spPr>
        </p:pic>
      </p:grpSp>
      <p:pic>
        <p:nvPicPr>
          <p:cNvPr id="31" name="Будиль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screen"/>
          <a:stretch>
            <a:fillRect/>
          </a:stretch>
        </p:blipFill>
        <p:spPr>
          <a:xfrm>
            <a:off x="8675688" y="5143512"/>
            <a:ext cx="304800" cy="304800"/>
          </a:xfrm>
          <a:prstGeom prst="rect">
            <a:avLst/>
          </a:prstGeom>
        </p:spPr>
      </p:pic>
      <p:grpSp>
        <p:nvGrpSpPr>
          <p:cNvPr id="4" name="Группа 19"/>
          <p:cNvGrpSpPr/>
          <p:nvPr/>
        </p:nvGrpSpPr>
        <p:grpSpPr>
          <a:xfrm>
            <a:off x="642910" y="1142984"/>
            <a:ext cx="1014402" cy="676268"/>
            <a:chOff x="5551495" y="2928934"/>
            <a:chExt cx="1014402" cy="676268"/>
          </a:xfrm>
        </p:grpSpPr>
        <p:pic>
          <p:nvPicPr>
            <p:cNvPr id="30" name="Picture 3"/>
            <p:cNvPicPr>
              <a:picLocks noChangeAspect="1" noChangeArrowheads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889629" y="2928934"/>
              <a:ext cx="676268" cy="676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2" name="Picture 3"/>
            <p:cNvPicPr>
              <a:picLocks noChangeAspect="1" noChangeArrowheads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51495" y="2928934"/>
              <a:ext cx="676268" cy="676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5" name="Группа 19"/>
          <p:cNvGrpSpPr/>
          <p:nvPr/>
        </p:nvGrpSpPr>
        <p:grpSpPr>
          <a:xfrm>
            <a:off x="4572000" y="1142984"/>
            <a:ext cx="1014402" cy="676268"/>
            <a:chOff x="5551495" y="2928934"/>
            <a:chExt cx="1014402" cy="676268"/>
          </a:xfrm>
        </p:grpSpPr>
        <p:pic>
          <p:nvPicPr>
            <p:cNvPr id="36" name="Picture 3"/>
            <p:cNvPicPr>
              <a:picLocks noChangeAspect="1" noChangeArrowheads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889629" y="2928934"/>
              <a:ext cx="676268" cy="676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51495" y="2928934"/>
              <a:ext cx="676268" cy="676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29" name="Picture 5" descr="C:\Documents and Settings\Admin\Рабочий стол\kabizliga_iyi_gelen_yiyecekler_7.jpg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1214422"/>
            <a:ext cx="2585443" cy="3107503"/>
          </a:xfrm>
          <a:prstGeom prst="rect">
            <a:avLst/>
          </a:prstGeom>
          <a:noFill/>
          <a:effectLst>
            <a:softEdge rad="127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6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4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21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Интересные  факты из книги Гиннеса</a:t>
            </a:r>
            <a:endParaRPr lang="ru-RU" dirty="0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pPr>
              <a:lnSpc>
                <a:spcPts val="1500"/>
              </a:lnSpc>
            </a:pPr>
            <a:r>
              <a:rPr lang="ru-RU" dirty="0" smtClean="0"/>
              <a:t>Самое быстрое морское</a:t>
            </a:r>
          </a:p>
          <a:p>
            <a:pPr>
              <a:lnSpc>
                <a:spcPts val="1500"/>
              </a:lnSpc>
            </a:pPr>
            <a:r>
              <a:rPr lang="ru-RU" dirty="0" smtClean="0"/>
              <a:t>млекопитающее : в 1958 г. при</a:t>
            </a:r>
          </a:p>
          <a:p>
            <a:pPr>
              <a:lnSpc>
                <a:spcPts val="1500"/>
              </a:lnSpc>
            </a:pPr>
            <a:r>
              <a:rPr lang="ru-RU" dirty="0" smtClean="0"/>
              <a:t>наблюдении в северо-восточной</a:t>
            </a:r>
          </a:p>
          <a:p>
            <a:pPr>
              <a:lnSpc>
                <a:spcPts val="1500"/>
              </a:lnSpc>
            </a:pPr>
            <a:r>
              <a:rPr lang="ru-RU" dirty="0" smtClean="0"/>
              <a:t>части Тихого океана было</a:t>
            </a:r>
          </a:p>
          <a:p>
            <a:pPr>
              <a:lnSpc>
                <a:spcPts val="1500"/>
              </a:lnSpc>
            </a:pPr>
            <a:r>
              <a:rPr lang="ru-RU" dirty="0" smtClean="0"/>
              <a:t>установлено, что животное плывет</a:t>
            </a:r>
          </a:p>
          <a:p>
            <a:pPr>
              <a:lnSpc>
                <a:spcPts val="1500"/>
              </a:lnSpc>
            </a:pPr>
            <a:r>
              <a:rPr lang="ru-RU" dirty="0" smtClean="0"/>
              <a:t>со скоростью 55,5 км/ч.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86512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500826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715140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929454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143768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14942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429256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643570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857884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072198" y="5854520"/>
            <a:ext cx="1440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hlinkClick r:id="rId4" action="ppaction://hlinksldjump"/>
          </p:cNvPr>
          <p:cNvSpPr/>
          <p:nvPr/>
        </p:nvSpPr>
        <p:spPr>
          <a:xfrm>
            <a:off x="8348275" y="71414"/>
            <a:ext cx="648000" cy="468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16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pSp>
        <p:nvGrpSpPr>
          <p:cNvPr id="3" name="Группа 21"/>
          <p:cNvGrpSpPr/>
          <p:nvPr/>
        </p:nvGrpSpPr>
        <p:grpSpPr>
          <a:xfrm>
            <a:off x="7572396" y="5601840"/>
            <a:ext cx="1363492" cy="756118"/>
            <a:chOff x="6286512" y="5286388"/>
            <a:chExt cx="1785950" cy="99039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8" name="Полилиния 27"/>
            <p:cNvSpPr/>
            <p:nvPr/>
          </p:nvSpPr>
          <p:spPr>
            <a:xfrm>
              <a:off x="7272112" y="5287617"/>
              <a:ext cx="303040" cy="170740"/>
            </a:xfrm>
            <a:custGeom>
              <a:avLst/>
              <a:gdLst>
                <a:gd name="connsiteX0" fmla="*/ 271688 w 303040"/>
                <a:gd name="connsiteY0" fmla="*/ 59635 h 170740"/>
                <a:gd name="connsiteX1" fmla="*/ 271688 w 303040"/>
                <a:gd name="connsiteY1" fmla="*/ 59635 h 170740"/>
                <a:gd name="connsiteX2" fmla="*/ 152418 w 303040"/>
                <a:gd name="connsiteY2" fmla="*/ 0 h 170740"/>
                <a:gd name="connsiteX3" fmla="*/ 72905 w 303040"/>
                <a:gd name="connsiteY3" fmla="*/ 9940 h 170740"/>
                <a:gd name="connsiteX4" fmla="*/ 43088 w 303040"/>
                <a:gd name="connsiteY4" fmla="*/ 19879 h 170740"/>
                <a:gd name="connsiteX5" fmla="*/ 3331 w 303040"/>
                <a:gd name="connsiteY5" fmla="*/ 79513 h 170740"/>
                <a:gd name="connsiteX6" fmla="*/ 13271 w 303040"/>
                <a:gd name="connsiteY6" fmla="*/ 139148 h 170740"/>
                <a:gd name="connsiteX7" fmla="*/ 72905 w 303040"/>
                <a:gd name="connsiteY7" fmla="*/ 159026 h 170740"/>
                <a:gd name="connsiteX8" fmla="*/ 102723 w 303040"/>
                <a:gd name="connsiteY8" fmla="*/ 168966 h 170740"/>
                <a:gd name="connsiteX9" fmla="*/ 281627 w 303040"/>
                <a:gd name="connsiteY9" fmla="*/ 159026 h 170740"/>
                <a:gd name="connsiteX10" fmla="*/ 301505 w 303040"/>
                <a:gd name="connsiteY10" fmla="*/ 129209 h 170740"/>
                <a:gd name="connsiteX11" fmla="*/ 271688 w 303040"/>
                <a:gd name="connsiteY11" fmla="*/ 59635 h 17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3040" h="170740">
                  <a:moveTo>
                    <a:pt x="271688" y="59635"/>
                  </a:moveTo>
                  <a:lnTo>
                    <a:pt x="271688" y="59635"/>
                  </a:lnTo>
                  <a:cubicBezTo>
                    <a:pt x="244734" y="42789"/>
                    <a:pt x="194463" y="0"/>
                    <a:pt x="152418" y="0"/>
                  </a:cubicBezTo>
                  <a:cubicBezTo>
                    <a:pt x="125707" y="0"/>
                    <a:pt x="99409" y="6627"/>
                    <a:pt x="72905" y="9940"/>
                  </a:cubicBezTo>
                  <a:cubicBezTo>
                    <a:pt x="62966" y="13253"/>
                    <a:pt x="51805" y="14068"/>
                    <a:pt x="43088" y="19879"/>
                  </a:cubicBezTo>
                  <a:cubicBezTo>
                    <a:pt x="11181" y="41150"/>
                    <a:pt x="13752" y="48253"/>
                    <a:pt x="3331" y="79513"/>
                  </a:cubicBezTo>
                  <a:cubicBezTo>
                    <a:pt x="6644" y="99391"/>
                    <a:pt x="0" y="123982"/>
                    <a:pt x="13271" y="139148"/>
                  </a:cubicBezTo>
                  <a:cubicBezTo>
                    <a:pt x="27069" y="154917"/>
                    <a:pt x="53027" y="152400"/>
                    <a:pt x="72905" y="159026"/>
                  </a:cubicBezTo>
                  <a:lnTo>
                    <a:pt x="102723" y="168966"/>
                  </a:lnTo>
                  <a:cubicBezTo>
                    <a:pt x="162358" y="165653"/>
                    <a:pt x="223060" y="170740"/>
                    <a:pt x="281627" y="159026"/>
                  </a:cubicBezTo>
                  <a:cubicBezTo>
                    <a:pt x="293340" y="156683"/>
                    <a:pt x="299541" y="140992"/>
                    <a:pt x="301505" y="129209"/>
                  </a:cubicBezTo>
                  <a:cubicBezTo>
                    <a:pt x="303040" y="119999"/>
                    <a:pt x="276657" y="71231"/>
                    <a:pt x="271688" y="596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29" name="Picture 3" descr="C:\Documents and Settings\Admin\Рабочий стол\80.jpg"/>
            <p:cNvPicPr>
              <a:picLocks noChangeAspect="1" noChangeArrowheads="1"/>
            </p:cNvPicPr>
            <p:nvPr/>
          </p:nvPicPr>
          <p:blipFill>
            <a:blip r:embed="rId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6512" y="5286388"/>
              <a:ext cx="1785950" cy="990390"/>
            </a:xfrm>
            <a:prstGeom prst="rect">
              <a:avLst/>
            </a:prstGeom>
            <a:noFill/>
          </p:spPr>
        </p:pic>
      </p:grpSp>
      <p:pic>
        <p:nvPicPr>
          <p:cNvPr id="31" name="Будиль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8675688" y="5143512"/>
            <a:ext cx="304800" cy="304800"/>
          </a:xfrm>
          <a:prstGeom prst="rect">
            <a:avLst/>
          </a:prstGeom>
        </p:spPr>
      </p:pic>
      <p:sp>
        <p:nvSpPr>
          <p:cNvPr id="25" name="Скругленный прямоугольник 24"/>
          <p:cNvSpPr/>
          <p:nvPr/>
        </p:nvSpPr>
        <p:spPr>
          <a:xfrm>
            <a:off x="7647825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К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472917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А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560371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А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016644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С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104098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Т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929190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К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pic>
        <p:nvPicPr>
          <p:cNvPr id="35" name="Будиль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8433861" y="5000636"/>
            <a:ext cx="304800" cy="304800"/>
          </a:xfrm>
          <a:prstGeom prst="rect">
            <a:avLst/>
          </a:prstGeom>
        </p:spPr>
      </p:pic>
      <p:sp>
        <p:nvSpPr>
          <p:cNvPr id="36" name="Скругленный прямоугольник 35"/>
          <p:cNvSpPr/>
          <p:nvPr/>
        </p:nvSpPr>
        <p:spPr>
          <a:xfrm>
            <a:off x="8187825" y="5000636"/>
            <a:ext cx="540000" cy="5400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grpSp>
        <p:nvGrpSpPr>
          <p:cNvPr id="4" name="Группа 39"/>
          <p:cNvGrpSpPr/>
          <p:nvPr/>
        </p:nvGrpSpPr>
        <p:grpSpPr>
          <a:xfrm>
            <a:off x="214282" y="1038008"/>
            <a:ext cx="4071966" cy="3105372"/>
            <a:chOff x="473770" y="1038008"/>
            <a:chExt cx="4071966" cy="3105372"/>
          </a:xfrm>
        </p:grpSpPr>
        <p:pic>
          <p:nvPicPr>
            <p:cNvPr id="2050" name="Picture 2" descr="C:\Documents and Settings\Admin\Рабочий стол\d97939c9030a.jpg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/>
            <a:stretch>
              <a:fillRect/>
            </a:stretch>
          </p:blipFill>
          <p:spPr bwMode="auto">
            <a:xfrm flipH="1">
              <a:off x="473770" y="1038008"/>
              <a:ext cx="3669602" cy="3105372"/>
            </a:xfrm>
            <a:prstGeom prst="rect">
              <a:avLst/>
            </a:prstGeom>
            <a:noFill/>
          </p:spPr>
        </p:pic>
        <p:sp>
          <p:nvSpPr>
            <p:cNvPr id="37" name="TextBox 36"/>
            <p:cNvSpPr txBox="1"/>
            <p:nvPr/>
          </p:nvSpPr>
          <p:spPr>
            <a:xfrm>
              <a:off x="3116976" y="1214422"/>
              <a:ext cx="14287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rgbClr val="663300"/>
                  </a:solidFill>
                  <a:latin typeface="Constantia" pitchFamily="18" charset="0"/>
                </a:rPr>
                <a:t>О   </a:t>
              </a:r>
              <a:r>
                <a:rPr lang="ru-RU" sz="3600" b="1" dirty="0" smtClean="0">
                  <a:solidFill>
                    <a:srgbClr val="990000"/>
                  </a:solidFill>
                  <a:latin typeface="Constantia" pitchFamily="18" charset="0"/>
                </a:rPr>
                <a:t>А</a:t>
              </a:r>
              <a:endParaRPr lang="ru-RU" sz="3600" b="1" dirty="0">
                <a:solidFill>
                  <a:srgbClr val="990000"/>
                </a:solidFill>
                <a:latin typeface="Constantia" pitchFamily="18" charset="0"/>
              </a:endParaRPr>
            </a:p>
          </p:txBody>
        </p:sp>
      </p:grpSp>
      <p:cxnSp>
        <p:nvCxnSpPr>
          <p:cNvPr id="39" name="Прямая соединительная линия 38"/>
          <p:cNvCxnSpPr/>
          <p:nvPr/>
        </p:nvCxnSpPr>
        <p:spPr>
          <a:xfrm rot="16200000" flipH="1">
            <a:off x="2821769" y="1321579"/>
            <a:ext cx="642942" cy="4286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rot="5400000">
            <a:off x="2714612" y="2285992"/>
            <a:ext cx="1143008" cy="142876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19"/>
          <p:cNvGrpSpPr/>
          <p:nvPr/>
        </p:nvGrpSpPr>
        <p:grpSpPr>
          <a:xfrm>
            <a:off x="6929454" y="1214422"/>
            <a:ext cx="1014402" cy="676268"/>
            <a:chOff x="5551495" y="2928934"/>
            <a:chExt cx="1014402" cy="676268"/>
          </a:xfrm>
        </p:grpSpPr>
        <p:pic>
          <p:nvPicPr>
            <p:cNvPr id="44" name="Picture 3"/>
            <p:cNvPicPr>
              <a:picLocks noChangeAspect="1" noChangeArrowheads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889629" y="2928934"/>
              <a:ext cx="676268" cy="676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5" name="Picture 3"/>
            <p:cNvPicPr>
              <a:picLocks noChangeAspect="1" noChangeArrowheads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51495" y="2928934"/>
              <a:ext cx="676268" cy="676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54" name="Picture 6" descr="C:\Documents and Settings\Admin\Рабочий стол\Karpet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7F8F0"/>
              </a:clrFrom>
              <a:clrTo>
                <a:srgbClr val="F7F8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1571612"/>
            <a:ext cx="4572000" cy="2459037"/>
          </a:xfrm>
          <a:prstGeom prst="rect">
            <a:avLst/>
          </a:prstGeom>
          <a:noFill/>
          <a:effectLst>
            <a:softEdge rad="127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6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4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21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100000" showWhenStopped="0"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2">
                <a:lumMod val="75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714612" y="365169"/>
            <a:ext cx="3714776" cy="42062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>
                <a:gd name="adj" fmla="val 100000"/>
              </a:avLst>
            </a:prstTxWarp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Правила игры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325436" y="928670"/>
          <a:ext cx="8175654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7" name="Управляющая кнопка: настраиваемая 26">
            <a:hlinkClick r:id="" action="ppaction://hlinkshowjump?jump=nextslide" highlightClick="1"/>
          </p:cNvPr>
          <p:cNvSpPr/>
          <p:nvPr/>
        </p:nvSpPr>
        <p:spPr>
          <a:xfrm>
            <a:off x="6686194" y="6429396"/>
            <a:ext cx="2386400" cy="357166"/>
          </a:xfrm>
          <a:prstGeom prst="actionButtonBlank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Начать игру</a:t>
            </a:r>
            <a:endParaRPr lang="ru-RU" sz="2000" b="1" dirty="0">
              <a:solidFill>
                <a:srgbClr val="6633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Сведения об авторе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type="subTitle" idx="4294967295"/>
          </p:nvPr>
        </p:nvSpPr>
        <p:spPr>
          <a:xfrm>
            <a:off x="1214414" y="5000636"/>
            <a:ext cx="6629400" cy="1185863"/>
          </a:xfr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rgbClr val="002060"/>
                </a:solidFill>
              </a:rPr>
              <a:t>Орлова Ольга Дмитриевна </a:t>
            </a:r>
          </a:p>
          <a:p>
            <a:pPr algn="ctr"/>
            <a:r>
              <a:rPr lang="ru-RU" sz="1800" dirty="0" smtClean="0">
                <a:solidFill>
                  <a:srgbClr val="002060"/>
                </a:solidFill>
              </a:rPr>
              <a:t>учитель химии и биологии  МБОУ «</a:t>
            </a:r>
            <a:r>
              <a:rPr lang="ru-RU" sz="1800" dirty="0" err="1" smtClean="0">
                <a:solidFill>
                  <a:srgbClr val="002060"/>
                </a:solidFill>
              </a:rPr>
              <a:t>Никитовская</a:t>
            </a:r>
            <a:r>
              <a:rPr lang="ru-RU" sz="1800" dirty="0" smtClean="0">
                <a:solidFill>
                  <a:srgbClr val="002060"/>
                </a:solidFill>
              </a:rPr>
              <a:t> СОШ»</a:t>
            </a:r>
          </a:p>
          <a:p>
            <a:pPr algn="ctr"/>
            <a:r>
              <a:rPr lang="ru-RU" sz="1800" dirty="0" smtClean="0">
                <a:solidFill>
                  <a:srgbClr val="002060"/>
                </a:solidFill>
              </a:rPr>
              <a:t>Красногвардейского района  Белгородской области </a:t>
            </a:r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2051" name="Picture 3" descr="C:\Documents and Settings\Admin\Рабочий стол\Копия Копия DSC0185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9618" y="928670"/>
            <a:ext cx="3426894" cy="37139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3766473"/>
            <a:ext cx="1357322" cy="109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Умножение 5">
            <a:hlinkClick r:id="" action="ppaction://hlinkshowjump?jump=endshow" highlightClick="1"/>
          </p:cNvPr>
          <p:cNvSpPr/>
          <p:nvPr/>
        </p:nvSpPr>
        <p:spPr>
          <a:xfrm>
            <a:off x="8429652" y="6357958"/>
            <a:ext cx="642942" cy="500066"/>
          </a:xfrm>
          <a:prstGeom prst="mathMultiply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latin typeface="Constant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900" dirty="0" smtClean="0"/>
              <a:t>Паутина – </a:t>
            </a:r>
            <a:r>
              <a:rPr lang="en-US" sz="900" dirty="0" smtClean="0">
                <a:hlinkClick r:id="rId2"/>
              </a:rPr>
              <a:t>http://pixabay.com/static/uploads/photo/2012/04/18/21/14/cobweb-37902_640.png?i</a:t>
            </a:r>
            <a:endParaRPr lang="ru-RU" sz="900" dirty="0" smtClean="0"/>
          </a:p>
          <a:p>
            <a:r>
              <a:rPr lang="ru-RU" sz="900" dirty="0" smtClean="0"/>
              <a:t>Паук – </a:t>
            </a:r>
            <a:r>
              <a:rPr lang="en-US" sz="900" dirty="0" smtClean="0">
                <a:hlinkClick r:id="rId3"/>
              </a:rPr>
              <a:t>http://zooclub.ru/attach/fotogal/clip/chlen/80.jpg</a:t>
            </a:r>
            <a:endParaRPr lang="ru-RU" sz="900" dirty="0" smtClean="0"/>
          </a:p>
          <a:p>
            <a:r>
              <a:rPr lang="ru-RU" sz="900" dirty="0" smtClean="0"/>
              <a:t>Муха - </a:t>
            </a:r>
            <a:r>
              <a:rPr lang="en-US" sz="900" dirty="0" smtClean="0">
                <a:hlinkClick r:id="rId4"/>
              </a:rPr>
              <a:t>http://stat17.privet.ru/lr/091930f71a020b43e4e4d5b6fcba7708</a:t>
            </a:r>
            <a:endParaRPr lang="ru-RU" sz="900" dirty="0" smtClean="0"/>
          </a:p>
          <a:p>
            <a:r>
              <a:rPr lang="ru-RU" sz="900" dirty="0" smtClean="0"/>
              <a:t>Верблюд - </a:t>
            </a:r>
            <a:r>
              <a:rPr lang="en-US" sz="900" dirty="0" smtClean="0">
                <a:hlinkClick r:id="rId5"/>
              </a:rPr>
              <a:t>http://www.minipedia.org.ua/wp-content/uploads/2012/12/verblyudy-gorbatye-korabli-pustyni_1.jpg</a:t>
            </a:r>
            <a:endParaRPr lang="en-US" sz="900" dirty="0" smtClean="0"/>
          </a:p>
          <a:p>
            <a:r>
              <a:rPr lang="ru-RU" sz="900" dirty="0" smtClean="0"/>
              <a:t>Лось - </a:t>
            </a:r>
            <a:r>
              <a:rPr lang="en-US" sz="900" dirty="0" smtClean="0">
                <a:hlinkClick r:id="rId6"/>
              </a:rPr>
              <a:t>http://www.animalsglobe.ru/wp-content/uploads/2011/10/</a:t>
            </a:r>
            <a:r>
              <a:rPr lang="ru-RU" sz="900" dirty="0" smtClean="0">
                <a:hlinkClick r:id="rId6"/>
              </a:rPr>
              <a:t>лось1.</a:t>
            </a:r>
            <a:r>
              <a:rPr lang="en-US" sz="900" dirty="0" smtClean="0">
                <a:hlinkClick r:id="rId6"/>
              </a:rPr>
              <a:t>jpg</a:t>
            </a:r>
            <a:endParaRPr lang="ru-RU" sz="900" dirty="0" smtClean="0"/>
          </a:p>
          <a:p>
            <a:r>
              <a:rPr lang="ru-RU" sz="900" dirty="0" smtClean="0"/>
              <a:t>Кабарга – </a:t>
            </a:r>
            <a:r>
              <a:rPr lang="en-US" sz="900" dirty="0" smtClean="0">
                <a:hlinkClick r:id="rId7"/>
              </a:rPr>
              <a:t>http://www.phunters.com/upload/blogs/2324/8b1c6276a4b0ad3da51296f840d765e2.jpg</a:t>
            </a:r>
            <a:endParaRPr lang="ru-RU" sz="900" dirty="0" smtClean="0"/>
          </a:p>
          <a:p>
            <a:r>
              <a:rPr lang="ru-RU" sz="900" dirty="0" smtClean="0"/>
              <a:t>Як - </a:t>
            </a:r>
            <a:r>
              <a:rPr lang="en-US" sz="900" dirty="0" smtClean="0">
                <a:hlinkClick r:id="rId8"/>
              </a:rPr>
              <a:t>http://farm2.staticflickr.com/1279/4695621313_3d373b1660_b.jpg</a:t>
            </a:r>
            <a:endParaRPr lang="ru-RU" sz="900" dirty="0" smtClean="0"/>
          </a:p>
          <a:p>
            <a:r>
              <a:rPr lang="ru-RU" sz="900" dirty="0" smtClean="0"/>
              <a:t>Синий кит – </a:t>
            </a:r>
            <a:r>
              <a:rPr lang="en-US" sz="900" dirty="0" smtClean="0">
                <a:hlinkClick r:id="rId9"/>
              </a:rPr>
              <a:t>http://ecoterria.com/wp-content/uploads/2013/05/ky.jpg</a:t>
            </a:r>
            <a:endParaRPr lang="ru-RU" sz="900" dirty="0" smtClean="0"/>
          </a:p>
          <a:p>
            <a:r>
              <a:rPr lang="ru-RU" sz="900" dirty="0" smtClean="0"/>
              <a:t>Серый тюлень - </a:t>
            </a:r>
            <a:r>
              <a:rPr lang="en-US" sz="900" dirty="0" smtClean="0">
                <a:hlinkClick r:id="rId10"/>
              </a:rPr>
              <a:t>http://registr.landtrophy.ru/krasnaya-kniga/krasnaya-kniga-rossii/mlekopitayushie-mammalia-/lastonogie-pinnipedia-/images/serii-tyulenj-atlanticheskii-podvid-tevyak-.jpg</a:t>
            </a:r>
            <a:endParaRPr lang="ru-RU" sz="900" dirty="0" smtClean="0"/>
          </a:p>
          <a:p>
            <a:r>
              <a:rPr lang="ru-RU" sz="900" dirty="0" smtClean="0"/>
              <a:t>Носорог - </a:t>
            </a:r>
            <a:r>
              <a:rPr lang="en-US" sz="900" dirty="0" smtClean="0">
                <a:hlinkClick r:id="rId11"/>
              </a:rPr>
              <a:t>http://www.vokrugsveta.ru/photo/thumbnails/1024/25797.jpg</a:t>
            </a:r>
            <a:endParaRPr lang="ru-RU" sz="900" dirty="0" smtClean="0"/>
          </a:p>
          <a:p>
            <a:r>
              <a:rPr lang="ru-RU" sz="900" dirty="0" smtClean="0"/>
              <a:t>Олень Давида - </a:t>
            </a:r>
            <a:r>
              <a:rPr lang="en-US" sz="900" dirty="0" smtClean="0">
                <a:hlinkClick r:id="rId12"/>
              </a:rPr>
              <a:t>http://www.grodno.by/photos/zoo/00030/img_00030_1_o.jpg</a:t>
            </a:r>
            <a:endParaRPr lang="ru-RU" sz="900" dirty="0" smtClean="0"/>
          </a:p>
          <a:p>
            <a:r>
              <a:rPr lang="ru-RU" sz="900" dirty="0" smtClean="0"/>
              <a:t>Аксис - </a:t>
            </a:r>
            <a:r>
              <a:rPr lang="en-US" sz="900" dirty="0" smtClean="0">
                <a:hlinkClick r:id="rId13"/>
              </a:rPr>
              <a:t>http://fotoohota.spb.ru/g2/main.php/d/90-4/07620372_g.jpg</a:t>
            </a:r>
            <a:endParaRPr lang="ru-RU" sz="900" dirty="0" smtClean="0"/>
          </a:p>
          <a:p>
            <a:r>
              <a:rPr lang="ru-RU" sz="900" dirty="0" smtClean="0"/>
              <a:t>Антилопа – </a:t>
            </a:r>
            <a:r>
              <a:rPr lang="en-US" sz="900" dirty="0" smtClean="0">
                <a:hlinkClick r:id="rId14"/>
              </a:rPr>
              <a:t>http://animalbox.ru/wp-content/uploads/2011/03/Impala.jpg</a:t>
            </a:r>
            <a:endParaRPr lang="ru-RU" sz="900" dirty="0" smtClean="0"/>
          </a:p>
          <a:p>
            <a:r>
              <a:rPr lang="ru-RU" sz="900" dirty="0" smtClean="0"/>
              <a:t>Окапи - </a:t>
            </a:r>
            <a:r>
              <a:rPr lang="en-US" sz="900" dirty="0" smtClean="0">
                <a:hlinkClick r:id="rId15"/>
              </a:rPr>
              <a:t>http://ianimal.ru/wp-content/uploads/2010/11/okapi05.jpg</a:t>
            </a:r>
            <a:endParaRPr lang="en-US" sz="900" dirty="0" smtClean="0"/>
          </a:p>
          <a:p>
            <a:r>
              <a:rPr lang="ru-RU" sz="900" dirty="0" smtClean="0"/>
              <a:t>Кровеносная система - </a:t>
            </a:r>
            <a:r>
              <a:rPr lang="en-US" sz="900" dirty="0" smtClean="0">
                <a:hlinkClick r:id="rId16"/>
              </a:rPr>
              <a:t>http://wiki.iteach.ru/images/b/bc/</a:t>
            </a:r>
            <a:r>
              <a:rPr lang="ru-RU" sz="900" dirty="0" err="1" smtClean="0">
                <a:hlinkClick r:id="rId16"/>
              </a:rPr>
              <a:t>Кр.с-ма_млекопит</a:t>
            </a:r>
            <a:r>
              <a:rPr lang="ru-RU" sz="900" dirty="0" smtClean="0">
                <a:hlinkClick r:id="rId16"/>
              </a:rPr>
              <a:t>.</a:t>
            </a:r>
            <a:r>
              <a:rPr lang="en-US" sz="900" dirty="0" smtClean="0">
                <a:hlinkClick r:id="rId16"/>
              </a:rPr>
              <a:t>jpg</a:t>
            </a:r>
            <a:endParaRPr lang="ru-RU" sz="900" dirty="0" smtClean="0"/>
          </a:p>
          <a:p>
            <a:r>
              <a:rPr lang="ru-RU" sz="900" dirty="0" smtClean="0"/>
              <a:t>Материнство - </a:t>
            </a:r>
            <a:r>
              <a:rPr lang="en-US" sz="900" dirty="0" smtClean="0">
                <a:hlinkClick r:id="rId17"/>
              </a:rPr>
              <a:t>http://i47.fastpic.ru/big/2013/0618/d5/e451c3d39dcd922a5245187448c91cd5.jpg</a:t>
            </a:r>
            <a:endParaRPr lang="ru-RU" sz="900" dirty="0" smtClean="0"/>
          </a:p>
          <a:p>
            <a:r>
              <a:rPr lang="ru-RU" sz="900" dirty="0" smtClean="0"/>
              <a:t>Млекопитающие - </a:t>
            </a:r>
            <a:r>
              <a:rPr lang="en-US" sz="900" dirty="0" smtClean="0">
                <a:hlinkClick r:id="rId18"/>
              </a:rPr>
              <a:t>http://art.ioso.ru/wiki/images/archive/20120601184057!7.jpg</a:t>
            </a:r>
            <a:endParaRPr lang="ru-RU" sz="900" dirty="0" smtClean="0"/>
          </a:p>
          <a:p>
            <a:r>
              <a:rPr lang="ru-RU" sz="900" dirty="0" smtClean="0"/>
              <a:t>Лошадь – </a:t>
            </a:r>
            <a:r>
              <a:rPr lang="en-US" sz="900" dirty="0" smtClean="0">
                <a:hlinkClick r:id="rId19"/>
              </a:rPr>
              <a:t>http://lol54.ru/uploads/posts/2010-04/thumbs/1271577353_horses_00045.jpg</a:t>
            </a:r>
            <a:endParaRPr lang="ru-RU" sz="900" dirty="0" smtClean="0"/>
          </a:p>
          <a:p>
            <a:r>
              <a:rPr lang="ru-RU" sz="900" dirty="0" smtClean="0"/>
              <a:t>Тигр – </a:t>
            </a:r>
            <a:r>
              <a:rPr lang="en-US" sz="900" dirty="0" smtClean="0">
                <a:hlinkClick r:id="rId20"/>
              </a:rPr>
              <a:t>http://img1.nnm.ru/imagez/gallery/9/0/8/8/f/9088f553e7c2d302c23aeac89d2c336d.jpg</a:t>
            </a:r>
            <a:endParaRPr lang="ru-RU" sz="900" dirty="0" smtClean="0"/>
          </a:p>
          <a:p>
            <a:r>
              <a:rPr lang="ru-RU" sz="900" dirty="0" smtClean="0"/>
              <a:t>Белка – </a:t>
            </a:r>
            <a:r>
              <a:rPr lang="en-US" sz="900" dirty="0" smtClean="0">
                <a:hlinkClick r:id="rId21"/>
              </a:rPr>
              <a:t>http://go2load.com/uploads/posts/2011-10/1319375998_belka-derevya.jpg</a:t>
            </a:r>
            <a:endParaRPr lang="ru-RU" sz="900" dirty="0" smtClean="0"/>
          </a:p>
          <a:p>
            <a:r>
              <a:rPr lang="ru-RU" sz="900" dirty="0" smtClean="0"/>
              <a:t>Горилла - </a:t>
            </a:r>
            <a:r>
              <a:rPr lang="en-US" sz="900" dirty="0" smtClean="0">
                <a:hlinkClick r:id="rId22"/>
              </a:rPr>
              <a:t>http://www.majesty.ru/forum/uploads/monthly_09_2008/post-4549-1222318941_thumb.jpg</a:t>
            </a:r>
            <a:endParaRPr lang="ru-RU" sz="900" dirty="0" smtClean="0"/>
          </a:p>
          <a:p>
            <a:r>
              <a:rPr lang="ru-RU" sz="900" dirty="0" smtClean="0"/>
              <a:t>Головной мозг - </a:t>
            </a:r>
            <a:r>
              <a:rPr lang="en-US" sz="900" dirty="0" smtClean="0">
                <a:hlinkClick r:id="rId23"/>
              </a:rPr>
              <a:t>http://festival.1september.ru/articles/501847/img3.gif</a:t>
            </a:r>
            <a:endParaRPr lang="en-US" sz="900" dirty="0" smtClean="0"/>
          </a:p>
          <a:p>
            <a:r>
              <a:rPr lang="ru-RU" sz="900" dirty="0" smtClean="0"/>
              <a:t>Гептан - </a:t>
            </a:r>
            <a:r>
              <a:rPr lang="en-US" sz="900" dirty="0" smtClean="0">
                <a:hlinkClick r:id="rId24"/>
              </a:rPr>
              <a:t>http://georgianasiiulia.files.wordpress.com/2010/06/heptan3.jpg</a:t>
            </a:r>
            <a:endParaRPr lang="ru-RU" sz="900" dirty="0" smtClean="0"/>
          </a:p>
          <a:p>
            <a:r>
              <a:rPr lang="ru-RU" sz="900" dirty="0" smtClean="0"/>
              <a:t>Модели - </a:t>
            </a:r>
            <a:r>
              <a:rPr lang="en-US" sz="900" dirty="0" smtClean="0">
                <a:hlinkClick r:id="rId25"/>
              </a:rPr>
              <a:t>http://www.bloggang.com/data/t/tui14/picture/1379434440.jpg</a:t>
            </a:r>
            <a:endParaRPr lang="ru-RU" sz="900" dirty="0" smtClean="0"/>
          </a:p>
          <a:p>
            <a:r>
              <a:rPr lang="ru-RU" sz="900" dirty="0" smtClean="0"/>
              <a:t>Каша – </a:t>
            </a:r>
            <a:r>
              <a:rPr lang="en-US" sz="900" dirty="0" smtClean="0">
                <a:hlinkClick r:id="rId26"/>
              </a:rPr>
              <a:t>http://www.lawofattraction.ru/_fr/1/1439056.jpg</a:t>
            </a:r>
            <a:endParaRPr lang="ru-RU" sz="900" dirty="0" smtClean="0"/>
          </a:p>
          <a:p>
            <a:r>
              <a:rPr lang="ru-RU" sz="900" dirty="0" smtClean="0"/>
              <a:t>Лото - </a:t>
            </a:r>
            <a:r>
              <a:rPr lang="en-US" sz="900" dirty="0" smtClean="0">
                <a:hlinkClick r:id="rId27"/>
              </a:rPr>
              <a:t>http://www.gorodoktoys.ru/files/codeimage/22553.jpg</a:t>
            </a:r>
            <a:endParaRPr lang="ru-RU" sz="900" dirty="0" smtClean="0"/>
          </a:p>
          <a:p>
            <a:r>
              <a:rPr lang="ru-RU" sz="900" dirty="0" smtClean="0"/>
              <a:t>Инжир – </a:t>
            </a:r>
            <a:r>
              <a:rPr lang="en-US" sz="900" dirty="0" smtClean="0">
                <a:hlinkClick r:id="rId28"/>
              </a:rPr>
              <a:t>http://i.ensonhaber.com/resimler/galeri/kabizliga_iyi_gelen_yiyecekler_7.jpg</a:t>
            </a:r>
            <a:endParaRPr lang="ru-RU" sz="900" dirty="0" smtClean="0"/>
          </a:p>
          <a:p>
            <a:r>
              <a:rPr lang="ru-RU" sz="900" dirty="0" smtClean="0"/>
              <a:t>Шкаф - </a:t>
            </a:r>
            <a:r>
              <a:rPr lang="en-US" sz="900" dirty="0" smtClean="0">
                <a:hlinkClick r:id="rId29"/>
              </a:rPr>
              <a:t>http://s46.radikal.ru/i111/1010/0d/dbc3e3cc7892.jpg</a:t>
            </a:r>
            <a:endParaRPr lang="en-US" sz="900" dirty="0" smtClean="0"/>
          </a:p>
          <a:p>
            <a:r>
              <a:rPr lang="ru-RU" sz="900" dirty="0" smtClean="0"/>
              <a:t>Коса – </a:t>
            </a:r>
            <a:r>
              <a:rPr lang="en-US" sz="900" dirty="0" smtClean="0">
                <a:hlinkClick r:id="rId30"/>
              </a:rPr>
              <a:t>http://dutsadok.com.ua/clipart/ljudi/d97939c9030a.png</a:t>
            </a:r>
            <a:endParaRPr lang="ru-RU" sz="900" dirty="0" smtClean="0"/>
          </a:p>
          <a:p>
            <a:r>
              <a:rPr lang="ru-RU" sz="900" dirty="0" smtClean="0"/>
              <a:t>Ткань - </a:t>
            </a:r>
            <a:r>
              <a:rPr lang="en-US" sz="900" dirty="0" smtClean="0">
                <a:hlinkClick r:id="rId31"/>
              </a:rPr>
              <a:t>http://images.slanet.by/~</a:t>
            </a:r>
            <a:r>
              <a:rPr lang="en-US" sz="900" dirty="0" smtClean="0">
                <a:hlinkClick r:id="rId31"/>
              </a:rPr>
              <a:t>src4356410/Karpet.jpg</a:t>
            </a:r>
            <a:endParaRPr lang="ru-RU" sz="900" dirty="0" smtClean="0"/>
          </a:p>
          <a:p>
            <a:r>
              <a:rPr lang="ru-RU" sz="900" dirty="0" smtClean="0"/>
              <a:t>Буква </a:t>
            </a:r>
            <a:r>
              <a:rPr lang="ru-RU" sz="900" dirty="0" smtClean="0"/>
              <a:t>О - </a:t>
            </a:r>
            <a:r>
              <a:rPr lang="en-US" sz="900" u="sng" dirty="0" smtClean="0">
                <a:hlinkClick r:id="rId32"/>
              </a:rPr>
              <a:t>http</a:t>
            </a:r>
            <a:r>
              <a:rPr lang="ru-RU" sz="900" u="sng" dirty="0" smtClean="0">
                <a:hlinkClick r:id="rId32"/>
              </a:rPr>
              <a:t>://</a:t>
            </a:r>
            <a:r>
              <a:rPr lang="en-US" sz="900" u="sng" dirty="0" err="1" smtClean="0">
                <a:hlinkClick r:id="rId32"/>
              </a:rPr>
              <a:t>img</a:t>
            </a:r>
            <a:r>
              <a:rPr lang="ru-RU" sz="900" u="sng" dirty="0" smtClean="0">
                <a:hlinkClick r:id="rId32"/>
              </a:rPr>
              <a:t>-</a:t>
            </a:r>
            <a:r>
              <a:rPr lang="en-US" sz="900" u="sng" dirty="0" err="1" smtClean="0">
                <a:hlinkClick r:id="rId32"/>
              </a:rPr>
              <a:t>fotki</a:t>
            </a:r>
            <a:r>
              <a:rPr lang="ru-RU" sz="900" u="sng" dirty="0" smtClean="0">
                <a:hlinkClick r:id="rId32"/>
              </a:rPr>
              <a:t>.</a:t>
            </a:r>
            <a:r>
              <a:rPr lang="en-US" sz="900" u="sng" dirty="0" err="1" smtClean="0">
                <a:hlinkClick r:id="rId32"/>
              </a:rPr>
              <a:t>yandex</a:t>
            </a:r>
            <a:r>
              <a:rPr lang="ru-RU" sz="900" u="sng" dirty="0" smtClean="0">
                <a:hlinkClick r:id="rId32"/>
              </a:rPr>
              <a:t>.</a:t>
            </a:r>
            <a:r>
              <a:rPr lang="en-US" sz="900" u="sng" dirty="0" err="1" smtClean="0">
                <a:hlinkClick r:id="rId32"/>
              </a:rPr>
              <a:t>ru</a:t>
            </a:r>
            <a:r>
              <a:rPr lang="ru-RU" sz="900" u="sng" dirty="0" smtClean="0">
                <a:hlinkClick r:id="rId32"/>
              </a:rPr>
              <a:t>/</a:t>
            </a:r>
            <a:r>
              <a:rPr lang="en-US" sz="900" u="sng" dirty="0" smtClean="0">
                <a:hlinkClick r:id="rId32"/>
              </a:rPr>
              <a:t>get</a:t>
            </a:r>
            <a:r>
              <a:rPr lang="ru-RU" sz="900" u="sng" dirty="0" smtClean="0">
                <a:hlinkClick r:id="rId32"/>
              </a:rPr>
              <a:t>/4914/111874181.69/0_8</a:t>
            </a:r>
            <a:r>
              <a:rPr lang="en-US" sz="900" u="sng" dirty="0" smtClean="0">
                <a:hlinkClick r:id="rId32"/>
              </a:rPr>
              <a:t>e</a:t>
            </a:r>
            <a:r>
              <a:rPr lang="ru-RU" sz="900" u="sng" dirty="0" smtClean="0">
                <a:hlinkClick r:id="rId32"/>
              </a:rPr>
              <a:t>22</a:t>
            </a:r>
            <a:r>
              <a:rPr lang="en-US" sz="900" u="sng" dirty="0" smtClean="0">
                <a:hlinkClick r:id="rId32"/>
              </a:rPr>
              <a:t>b</a:t>
            </a:r>
            <a:r>
              <a:rPr lang="ru-RU" sz="900" u="sng" dirty="0" smtClean="0">
                <a:hlinkClick r:id="rId32"/>
              </a:rPr>
              <a:t>_</a:t>
            </a:r>
            <a:r>
              <a:rPr lang="en-US" sz="900" u="sng" dirty="0" smtClean="0">
                <a:hlinkClick r:id="rId32"/>
              </a:rPr>
              <a:t>d</a:t>
            </a:r>
            <a:r>
              <a:rPr lang="ru-RU" sz="900" u="sng" dirty="0" smtClean="0">
                <a:hlinkClick r:id="rId32"/>
              </a:rPr>
              <a:t>0</a:t>
            </a:r>
            <a:r>
              <a:rPr lang="en-US" sz="900" u="sng" dirty="0" err="1" smtClean="0">
                <a:hlinkClick r:id="rId32"/>
              </a:rPr>
              <a:t>beac</a:t>
            </a:r>
            <a:r>
              <a:rPr lang="ru-RU" sz="900" u="sng" dirty="0" smtClean="0">
                <a:hlinkClick r:id="rId32"/>
              </a:rPr>
              <a:t>72_</a:t>
            </a:r>
            <a:r>
              <a:rPr lang="en-US" sz="900" u="sng" dirty="0" smtClean="0">
                <a:hlinkClick r:id="rId32"/>
              </a:rPr>
              <a:t>L</a:t>
            </a:r>
            <a:r>
              <a:rPr lang="ru-RU" sz="900" u="sng" dirty="0" smtClean="0">
                <a:hlinkClick r:id="rId32"/>
              </a:rPr>
              <a:t>.</a:t>
            </a:r>
            <a:r>
              <a:rPr lang="en-US" sz="900" u="sng" dirty="0" smtClean="0">
                <a:hlinkClick r:id="rId32"/>
              </a:rPr>
              <a:t>jpg</a:t>
            </a:r>
            <a:endParaRPr lang="ru-RU" sz="900" dirty="0" smtClean="0"/>
          </a:p>
          <a:p>
            <a:endParaRPr lang="ru-RU" sz="900" dirty="0" smtClean="0"/>
          </a:p>
          <a:p>
            <a:endParaRPr lang="ru-RU" sz="900" dirty="0" smtClean="0"/>
          </a:p>
          <a:p>
            <a:endParaRPr lang="en-US" sz="900" dirty="0" smtClean="0"/>
          </a:p>
          <a:p>
            <a:endParaRPr lang="ru-RU" sz="9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Список использованных источников</a:t>
            </a:r>
            <a:endParaRPr lang="ru-RU" dirty="0"/>
          </a:p>
        </p:txBody>
      </p:sp>
      <p:sp>
        <p:nvSpPr>
          <p:cNvPr id="4" name="Блок-схема: сохраненные данные 3">
            <a:hlinkClick r:id="rId33" action="ppaction://hlinksldjump"/>
          </p:cNvPr>
          <p:cNvSpPr/>
          <p:nvPr/>
        </p:nvSpPr>
        <p:spPr>
          <a:xfrm rot="5400000">
            <a:off x="7539828" y="896104"/>
            <a:ext cx="850953" cy="642942"/>
          </a:xfrm>
          <a:prstGeom prst="flowChartOnlineStorage">
            <a:avLst/>
          </a:prstGeom>
          <a:solidFill>
            <a:srgbClr val="FBFBFB"/>
          </a:solidFill>
          <a:ln>
            <a:noFill/>
          </a:ln>
          <a:effectLst>
            <a:outerShdw blurRad="152400" dist="38100" dir="5400000" sx="103000" sy="103000" algn="t" rotWithShape="0">
              <a:srgbClr val="1F3604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сохраненные данные 4">
            <a:hlinkClick r:id="" action="ppaction://hlinkshowjump?jump=firstslide"/>
          </p:cNvPr>
          <p:cNvSpPr/>
          <p:nvPr/>
        </p:nvSpPr>
        <p:spPr>
          <a:xfrm rot="5400000">
            <a:off x="8182770" y="889800"/>
            <a:ext cx="850953" cy="642942"/>
          </a:xfrm>
          <a:prstGeom prst="flowChartOnlineStorage">
            <a:avLst/>
          </a:prstGeom>
          <a:solidFill>
            <a:srgbClr val="FBFBFB"/>
          </a:solidFill>
          <a:ln>
            <a:noFill/>
          </a:ln>
          <a:effectLst>
            <a:outerShdw blurRad="152400" dist="38100" dir="5400000" sx="103000" sy="103000" algn="t" rotWithShape="0">
              <a:srgbClr val="1F3604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19405217">
            <a:off x="-103068" y="857581"/>
            <a:ext cx="3399504" cy="77781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Игровое поле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4" descr="C:\Documents and Settings\Admin\Рабочий стол\cobweb-37902_640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>
            <a:lum bright="40000" contrast="-40000"/>
          </a:blip>
          <a:srcRect/>
          <a:stretch>
            <a:fillRect/>
          </a:stretch>
        </p:blipFill>
        <p:spPr bwMode="auto">
          <a:xfrm>
            <a:off x="1643042" y="142852"/>
            <a:ext cx="6237259" cy="6198277"/>
          </a:xfrm>
          <a:prstGeom prst="rect">
            <a:avLst/>
          </a:prstGeom>
          <a:noFill/>
        </p:spPr>
      </p:pic>
      <p:sp>
        <p:nvSpPr>
          <p:cNvPr id="11" name="Овал 10">
            <a:hlinkClick r:id="rId6" action="ppaction://hlinksldjump"/>
          </p:cNvPr>
          <p:cNvSpPr/>
          <p:nvPr/>
        </p:nvSpPr>
        <p:spPr>
          <a:xfrm>
            <a:off x="5899505" y="5555311"/>
            <a:ext cx="648000" cy="46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6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3" name="Овал 12">
            <a:hlinkClick r:id="rId7" action="ppaction://hlinksldjump"/>
          </p:cNvPr>
          <p:cNvSpPr/>
          <p:nvPr/>
        </p:nvSpPr>
        <p:spPr>
          <a:xfrm>
            <a:off x="7042513" y="4626617"/>
            <a:ext cx="648000" cy="468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5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6" name="Овал 15">
            <a:hlinkClick r:id="rId8" action="ppaction://hlinksldjump"/>
          </p:cNvPr>
          <p:cNvSpPr/>
          <p:nvPr/>
        </p:nvSpPr>
        <p:spPr>
          <a:xfrm>
            <a:off x="7042513" y="1626221"/>
            <a:ext cx="648000" cy="468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3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8" name="Овал 17">
            <a:hlinkClick r:id="rId9" action="ppaction://hlinksldjump"/>
          </p:cNvPr>
          <p:cNvSpPr/>
          <p:nvPr/>
        </p:nvSpPr>
        <p:spPr>
          <a:xfrm>
            <a:off x="5970943" y="554651"/>
            <a:ext cx="648000" cy="46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2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0" name="Овал 19">
            <a:hlinkClick r:id="rId10" action="ppaction://hlinksldjump"/>
          </p:cNvPr>
          <p:cNvSpPr/>
          <p:nvPr/>
        </p:nvSpPr>
        <p:spPr>
          <a:xfrm>
            <a:off x="7471141" y="3090882"/>
            <a:ext cx="648000" cy="46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4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6" name="Овал 25">
            <a:hlinkClick r:id="rId11" action="ppaction://hlinksldjump"/>
          </p:cNvPr>
          <p:cNvSpPr/>
          <p:nvPr/>
        </p:nvSpPr>
        <p:spPr>
          <a:xfrm>
            <a:off x="4429124" y="158089"/>
            <a:ext cx="648000" cy="468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1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7" name="Овал 26">
            <a:hlinkClick r:id="rId12" action="ppaction://hlinksldjump"/>
          </p:cNvPr>
          <p:cNvSpPr/>
          <p:nvPr/>
        </p:nvSpPr>
        <p:spPr>
          <a:xfrm>
            <a:off x="4506645" y="5912501"/>
            <a:ext cx="648000" cy="468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7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8" name="Овал 27">
            <a:hlinkClick r:id="rId13" action="ppaction://hlinksldjump"/>
          </p:cNvPr>
          <p:cNvSpPr/>
          <p:nvPr/>
        </p:nvSpPr>
        <p:spPr>
          <a:xfrm>
            <a:off x="2970547" y="554651"/>
            <a:ext cx="648000" cy="46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12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0" name="Овал 29">
            <a:hlinkClick r:id="rId14" action="ppaction://hlinksldjump"/>
          </p:cNvPr>
          <p:cNvSpPr/>
          <p:nvPr/>
        </p:nvSpPr>
        <p:spPr>
          <a:xfrm>
            <a:off x="1613225" y="3090882"/>
            <a:ext cx="648000" cy="46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10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2" name="Овал 31">
            <a:hlinkClick r:id="rId15" action="ppaction://hlinksldjump"/>
          </p:cNvPr>
          <p:cNvSpPr/>
          <p:nvPr/>
        </p:nvSpPr>
        <p:spPr>
          <a:xfrm>
            <a:off x="1970415" y="4483741"/>
            <a:ext cx="648000" cy="468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9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4" name="Овал 33">
            <a:hlinkClick r:id="rId16" action="ppaction://hlinksldjump"/>
          </p:cNvPr>
          <p:cNvSpPr/>
          <p:nvPr/>
        </p:nvSpPr>
        <p:spPr>
          <a:xfrm>
            <a:off x="3041985" y="5555311"/>
            <a:ext cx="648000" cy="468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8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7" name="Овал 36">
            <a:hlinkClick r:id="rId4" action="ppaction://hlinksldjump"/>
          </p:cNvPr>
          <p:cNvSpPr/>
          <p:nvPr/>
        </p:nvSpPr>
        <p:spPr>
          <a:xfrm>
            <a:off x="1970415" y="1626221"/>
            <a:ext cx="648000" cy="468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11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9" name="Овал 18">
            <a:hlinkClick r:id="rId17" action="ppaction://hlinksldjump"/>
          </p:cNvPr>
          <p:cNvSpPr/>
          <p:nvPr/>
        </p:nvSpPr>
        <p:spPr>
          <a:xfrm>
            <a:off x="2928926" y="3015609"/>
            <a:ext cx="648000" cy="468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16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1" name="Овал 20">
            <a:hlinkClick r:id="rId18" action="ppaction://hlinksldjump"/>
          </p:cNvPr>
          <p:cNvSpPr/>
          <p:nvPr/>
        </p:nvSpPr>
        <p:spPr>
          <a:xfrm>
            <a:off x="6072198" y="3015609"/>
            <a:ext cx="648000" cy="468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14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2" name="Овал 21">
            <a:hlinkClick r:id="rId19" action="ppaction://hlinksldjump"/>
          </p:cNvPr>
          <p:cNvSpPr/>
          <p:nvPr/>
        </p:nvSpPr>
        <p:spPr>
          <a:xfrm>
            <a:off x="4429124" y="4698055"/>
            <a:ext cx="648000" cy="468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15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3" name="Овал 22">
            <a:hlinkClick r:id="rId20" action="ppaction://hlinksldjump"/>
          </p:cNvPr>
          <p:cNvSpPr/>
          <p:nvPr/>
        </p:nvSpPr>
        <p:spPr>
          <a:xfrm>
            <a:off x="4429124" y="1340469"/>
            <a:ext cx="648000" cy="468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13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4" name="Умножение 23">
            <a:hlinkClick r:id="" action="ppaction://hlinkshowjump?jump=endshow" highlightClick="1"/>
          </p:cNvPr>
          <p:cNvSpPr/>
          <p:nvPr/>
        </p:nvSpPr>
        <p:spPr>
          <a:xfrm>
            <a:off x="8358214" y="142852"/>
            <a:ext cx="642942" cy="500066"/>
          </a:xfrm>
          <a:prstGeom prst="mathMultiply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latin typeface="Constantia" pitchFamily="18" charset="0"/>
            </a:endParaRPr>
          </a:p>
        </p:txBody>
      </p:sp>
      <p:grpSp>
        <p:nvGrpSpPr>
          <p:cNvPr id="2" name="Группа 24"/>
          <p:cNvGrpSpPr/>
          <p:nvPr/>
        </p:nvGrpSpPr>
        <p:grpSpPr>
          <a:xfrm flipH="1">
            <a:off x="346088" y="5012682"/>
            <a:ext cx="2297086" cy="1273838"/>
            <a:chOff x="6286512" y="5286388"/>
            <a:chExt cx="1785950" cy="99039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29" name="Полилиния 28"/>
            <p:cNvSpPr/>
            <p:nvPr/>
          </p:nvSpPr>
          <p:spPr>
            <a:xfrm>
              <a:off x="7272112" y="5287617"/>
              <a:ext cx="303040" cy="170740"/>
            </a:xfrm>
            <a:custGeom>
              <a:avLst/>
              <a:gdLst>
                <a:gd name="connsiteX0" fmla="*/ 271688 w 303040"/>
                <a:gd name="connsiteY0" fmla="*/ 59635 h 170740"/>
                <a:gd name="connsiteX1" fmla="*/ 271688 w 303040"/>
                <a:gd name="connsiteY1" fmla="*/ 59635 h 170740"/>
                <a:gd name="connsiteX2" fmla="*/ 152418 w 303040"/>
                <a:gd name="connsiteY2" fmla="*/ 0 h 170740"/>
                <a:gd name="connsiteX3" fmla="*/ 72905 w 303040"/>
                <a:gd name="connsiteY3" fmla="*/ 9940 h 170740"/>
                <a:gd name="connsiteX4" fmla="*/ 43088 w 303040"/>
                <a:gd name="connsiteY4" fmla="*/ 19879 h 170740"/>
                <a:gd name="connsiteX5" fmla="*/ 3331 w 303040"/>
                <a:gd name="connsiteY5" fmla="*/ 79513 h 170740"/>
                <a:gd name="connsiteX6" fmla="*/ 13271 w 303040"/>
                <a:gd name="connsiteY6" fmla="*/ 139148 h 170740"/>
                <a:gd name="connsiteX7" fmla="*/ 72905 w 303040"/>
                <a:gd name="connsiteY7" fmla="*/ 159026 h 170740"/>
                <a:gd name="connsiteX8" fmla="*/ 102723 w 303040"/>
                <a:gd name="connsiteY8" fmla="*/ 168966 h 170740"/>
                <a:gd name="connsiteX9" fmla="*/ 281627 w 303040"/>
                <a:gd name="connsiteY9" fmla="*/ 159026 h 170740"/>
                <a:gd name="connsiteX10" fmla="*/ 301505 w 303040"/>
                <a:gd name="connsiteY10" fmla="*/ 129209 h 170740"/>
                <a:gd name="connsiteX11" fmla="*/ 271688 w 303040"/>
                <a:gd name="connsiteY11" fmla="*/ 59635 h 17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3040" h="170740">
                  <a:moveTo>
                    <a:pt x="271688" y="59635"/>
                  </a:moveTo>
                  <a:lnTo>
                    <a:pt x="271688" y="59635"/>
                  </a:lnTo>
                  <a:cubicBezTo>
                    <a:pt x="244734" y="42789"/>
                    <a:pt x="194463" y="0"/>
                    <a:pt x="152418" y="0"/>
                  </a:cubicBezTo>
                  <a:cubicBezTo>
                    <a:pt x="125707" y="0"/>
                    <a:pt x="99409" y="6627"/>
                    <a:pt x="72905" y="9940"/>
                  </a:cubicBezTo>
                  <a:cubicBezTo>
                    <a:pt x="62966" y="13253"/>
                    <a:pt x="51805" y="14068"/>
                    <a:pt x="43088" y="19879"/>
                  </a:cubicBezTo>
                  <a:cubicBezTo>
                    <a:pt x="11181" y="41150"/>
                    <a:pt x="13752" y="48253"/>
                    <a:pt x="3331" y="79513"/>
                  </a:cubicBezTo>
                  <a:cubicBezTo>
                    <a:pt x="6644" y="99391"/>
                    <a:pt x="0" y="123982"/>
                    <a:pt x="13271" y="139148"/>
                  </a:cubicBezTo>
                  <a:cubicBezTo>
                    <a:pt x="27069" y="154917"/>
                    <a:pt x="53027" y="152400"/>
                    <a:pt x="72905" y="159026"/>
                  </a:cubicBezTo>
                  <a:lnTo>
                    <a:pt x="102723" y="168966"/>
                  </a:lnTo>
                  <a:cubicBezTo>
                    <a:pt x="162358" y="165653"/>
                    <a:pt x="223060" y="170740"/>
                    <a:pt x="281627" y="159026"/>
                  </a:cubicBezTo>
                  <a:cubicBezTo>
                    <a:pt x="293340" y="156683"/>
                    <a:pt x="299541" y="140992"/>
                    <a:pt x="301505" y="129209"/>
                  </a:cubicBezTo>
                  <a:cubicBezTo>
                    <a:pt x="303040" y="119999"/>
                    <a:pt x="276657" y="71231"/>
                    <a:pt x="271688" y="596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1" name="Picture 3" descr="C:\Documents and Settings\Admin\Рабочий стол\80.jpg"/>
            <p:cNvPicPr>
              <a:picLocks noChangeAspect="1" noChangeArrowheads="1"/>
            </p:cNvPicPr>
            <p:nvPr/>
          </p:nvPicPr>
          <p:blipFill>
            <a:blip r:embed="rId2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6512" y="5286388"/>
              <a:ext cx="1785950" cy="990390"/>
            </a:xfrm>
            <a:prstGeom prst="rect">
              <a:avLst/>
            </a:prstGeom>
            <a:noFill/>
          </p:spPr>
        </p:pic>
      </p:grpSp>
      <p:pic>
        <p:nvPicPr>
          <p:cNvPr id="36" name="звездопа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2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3" name="Какая досад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23" cstate="print"/>
          <a:stretch>
            <a:fillRect/>
          </a:stretch>
        </p:blipFill>
        <p:spPr>
          <a:xfrm>
            <a:off x="8286776" y="5572140"/>
            <a:ext cx="304800" cy="304800"/>
          </a:xfrm>
          <a:prstGeom prst="rect">
            <a:avLst/>
          </a:prstGeom>
        </p:spPr>
      </p:pic>
      <p:pic>
        <p:nvPicPr>
          <p:cNvPr id="6" name="Picture 8" descr="C:\Documents and Settings\Admin\Рабочий стол\091930f71a020b43e4e4d5b6fcba7708.png"/>
          <p:cNvPicPr>
            <a:picLocks noChangeAspect="1" noChangeArrowheads="1"/>
          </p:cNvPicPr>
          <p:nvPr/>
        </p:nvPicPr>
        <p:blipFill>
          <a:blip r:embed="rId24" cstate="screen">
            <a:lum bright="-10000" contrast="30000"/>
          </a:blip>
          <a:srcRect/>
          <a:stretch>
            <a:fillRect/>
          </a:stretch>
        </p:blipFill>
        <p:spPr bwMode="auto">
          <a:xfrm>
            <a:off x="3805359" y="2189483"/>
            <a:ext cx="1838211" cy="222282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0.48333 -0.15972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" y="-8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9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418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181"/>
                            </p:stCondLst>
                            <p:childTnLst>
                              <p:par>
                                <p:cTn id="10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5" dur="1880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100000" showWhenStopped="0">
                <p:cTn id="10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100000" showWhenStopped="0">
                <p:cTn id="10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11" grpId="0" animBg="1"/>
      <p:bldP spid="13" grpId="0" animBg="1"/>
      <p:bldP spid="16" grpId="0" animBg="1"/>
      <p:bldP spid="18" grpId="0" animBg="1"/>
      <p:bldP spid="20" grpId="0" animBg="1"/>
      <p:bldP spid="26" grpId="0" animBg="1"/>
      <p:bldP spid="27" grpId="0" animBg="1"/>
      <p:bldP spid="28" grpId="0" animBg="1"/>
      <p:bldP spid="30" grpId="0" animBg="1"/>
      <p:bldP spid="32" grpId="0" animBg="1"/>
      <p:bldP spid="34" grpId="0" animBg="1"/>
      <p:bldP spid="37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1"/>
          <p:cNvGrpSpPr/>
          <p:nvPr/>
        </p:nvGrpSpPr>
        <p:grpSpPr>
          <a:xfrm>
            <a:off x="6313933" y="5352293"/>
            <a:ext cx="1401339" cy="934227"/>
            <a:chOff x="7643834" y="214289"/>
            <a:chExt cx="1285884" cy="857257"/>
          </a:xfrm>
        </p:grpSpPr>
        <p:sp>
          <p:nvSpPr>
            <p:cNvPr id="30" name="Блок-схема: сохраненные данные 29"/>
            <p:cNvSpPr/>
            <p:nvPr/>
          </p:nvSpPr>
          <p:spPr>
            <a:xfrm rot="5400000">
              <a:off x="7539828" y="324599"/>
              <a:ext cx="850953" cy="642942"/>
            </a:xfrm>
            <a:prstGeom prst="flowChartOnlineStorage">
              <a:avLst/>
            </a:prstGeom>
            <a:solidFill>
              <a:srgbClr val="FBFBFB"/>
            </a:solidFill>
            <a:ln>
              <a:noFill/>
            </a:ln>
            <a:effectLst>
              <a:outerShdw blurRad="152400" dist="38100" dir="5400000" sx="103000" sy="103000" algn="t" rotWithShape="0">
                <a:srgbClr val="1F3604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Блок-схема: сохраненные данные 30"/>
            <p:cNvSpPr/>
            <p:nvPr/>
          </p:nvSpPr>
          <p:spPr>
            <a:xfrm rot="5400000">
              <a:off x="8182770" y="318295"/>
              <a:ext cx="850953" cy="642942"/>
            </a:xfrm>
            <a:prstGeom prst="flowChartOnlineStorage">
              <a:avLst/>
            </a:prstGeom>
            <a:solidFill>
              <a:srgbClr val="FBFBFB"/>
            </a:solidFill>
            <a:ln>
              <a:noFill/>
            </a:ln>
            <a:effectLst>
              <a:outerShdw blurRad="152400" dist="38100" dir="5400000" sx="103000" sy="103000" algn="t" rotWithShape="0">
                <a:srgbClr val="1F3604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663300"/>
                </a:solidFill>
              </a:rPr>
              <a:t>На схеме цифрами 1-3 обозначены соответственно:</a:t>
            </a:r>
            <a:endParaRPr lang="ru-RU" dirty="0">
              <a:solidFill>
                <a:srgbClr val="663300"/>
              </a:solidFill>
            </a:endParaRPr>
          </a:p>
        </p:txBody>
      </p:sp>
      <p:pic>
        <p:nvPicPr>
          <p:cNvPr id="25" name="Содержимое 24" descr="Кр.с-ма_млекопит.jpg"/>
          <p:cNvPicPr preferRelativeResize="0">
            <a:picLocks noGrp="1"/>
          </p:cNvPicPr>
          <p:nvPr>
            <p:ph sz="quarter" idx="10"/>
          </p:nvPr>
        </p:nvPicPr>
        <p:blipFill>
          <a:blip r:embed="rId3" cstate="screen"/>
          <a:stretch>
            <a:fillRect/>
          </a:stretch>
        </p:blipFill>
        <p:spPr>
          <a:xfrm flipH="1">
            <a:off x="472928" y="928688"/>
            <a:ext cx="4320000" cy="3240000"/>
          </a:xfrm>
          <a:ln w="9525">
            <a:solidFill>
              <a:schemeClr val="bg2">
                <a:lumMod val="25000"/>
              </a:schemeClr>
            </a:solidFill>
            <a:prstDash val="sysDash"/>
          </a:ln>
        </p:spPr>
      </p:pic>
      <p:sp>
        <p:nvSpPr>
          <p:cNvPr id="21" name="Содержимое 20"/>
          <p:cNvSpPr>
            <a:spLocks noGrp="1"/>
          </p:cNvSpPr>
          <p:nvPr>
            <p:ph sz="quarter" idx="11"/>
          </p:nvPr>
        </p:nvSpPr>
        <p:spPr>
          <a:ln w="12700">
            <a:prstDash val="sysDash"/>
          </a:ln>
        </p:spPr>
        <p:txBody>
          <a:bodyPr>
            <a:noAutofit/>
          </a:bodyPr>
          <a:lstStyle/>
          <a:p>
            <a:pPr marL="457200" indent="-457200"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1.    Малый круг</a:t>
            </a:r>
          </a:p>
          <a:p>
            <a:pPr marL="457200" indent="-457200"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кровообращения</a:t>
            </a:r>
          </a:p>
          <a:p>
            <a:pPr marL="457200" indent="-457200"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2.    Сердце</a:t>
            </a:r>
          </a:p>
          <a:p>
            <a:pPr marL="457200" indent="-457200"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3.    Большой круг</a:t>
            </a:r>
          </a:p>
          <a:p>
            <a:pPr marL="457200" indent="-457200"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кровообращения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2" name="Содержимое 21"/>
          <p:cNvSpPr>
            <a:spLocks noGrp="1"/>
          </p:cNvSpPr>
          <p:nvPr>
            <p:ph sz="quarter" idx="12"/>
          </p:nvPr>
        </p:nvSpPr>
        <p:spPr>
          <a:ln w="12700">
            <a:prstDash val="sysDash"/>
          </a:ln>
        </p:spPr>
        <p:txBody>
          <a:bodyPr>
            <a:noAutofit/>
          </a:bodyPr>
          <a:lstStyle/>
          <a:p>
            <a:pPr>
              <a:lnSpc>
                <a:spcPts val="1600"/>
              </a:lnSpc>
            </a:pPr>
            <a:r>
              <a:rPr lang="ru-RU" dirty="0" smtClean="0">
                <a:solidFill>
                  <a:srgbClr val="002060"/>
                </a:solidFill>
              </a:rPr>
              <a:t>1.    Большой круг</a:t>
            </a:r>
          </a:p>
          <a:p>
            <a:pPr>
              <a:lnSpc>
                <a:spcPts val="1600"/>
              </a:lnSpc>
            </a:pPr>
            <a:r>
              <a:rPr lang="ru-RU" dirty="0" smtClean="0">
                <a:solidFill>
                  <a:srgbClr val="002060"/>
                </a:solidFill>
              </a:rPr>
              <a:t>кровообращения</a:t>
            </a:r>
          </a:p>
          <a:p>
            <a:pPr>
              <a:lnSpc>
                <a:spcPts val="1600"/>
              </a:lnSpc>
            </a:pPr>
            <a:r>
              <a:rPr lang="ru-RU" dirty="0" smtClean="0">
                <a:solidFill>
                  <a:srgbClr val="002060"/>
                </a:solidFill>
              </a:rPr>
              <a:t>2.    Сердце</a:t>
            </a:r>
          </a:p>
          <a:p>
            <a:pPr>
              <a:lnSpc>
                <a:spcPts val="1600"/>
              </a:lnSpc>
            </a:pPr>
            <a:r>
              <a:rPr lang="ru-RU" dirty="0" smtClean="0">
                <a:solidFill>
                  <a:srgbClr val="002060"/>
                </a:solidFill>
              </a:rPr>
              <a:t>3.    Малый круг</a:t>
            </a:r>
          </a:p>
          <a:p>
            <a:pPr>
              <a:lnSpc>
                <a:spcPts val="1600"/>
              </a:lnSpc>
            </a:pPr>
            <a:r>
              <a:rPr lang="ru-RU" dirty="0" smtClean="0">
                <a:solidFill>
                  <a:srgbClr val="002060"/>
                </a:solidFill>
              </a:rPr>
              <a:t>кровообращения</a:t>
            </a:r>
          </a:p>
          <a:p>
            <a:pPr>
              <a:lnSpc>
                <a:spcPts val="1600"/>
              </a:lnSpc>
            </a:pPr>
            <a:endParaRPr lang="ru-RU" dirty="0">
              <a:solidFill>
                <a:srgbClr val="002060"/>
              </a:solidFill>
            </a:endParaRPr>
          </a:p>
        </p:txBody>
      </p:sp>
      <p:grpSp>
        <p:nvGrpSpPr>
          <p:cNvPr id="3" name="Группа 9"/>
          <p:cNvGrpSpPr/>
          <p:nvPr/>
        </p:nvGrpSpPr>
        <p:grpSpPr>
          <a:xfrm flipH="1">
            <a:off x="281879" y="5516107"/>
            <a:ext cx="1646915" cy="913289"/>
            <a:chOff x="6286512" y="5286388"/>
            <a:chExt cx="1785950" cy="99039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1" name="Полилиния 10"/>
            <p:cNvSpPr/>
            <p:nvPr/>
          </p:nvSpPr>
          <p:spPr>
            <a:xfrm>
              <a:off x="7272112" y="5287617"/>
              <a:ext cx="303040" cy="170740"/>
            </a:xfrm>
            <a:custGeom>
              <a:avLst/>
              <a:gdLst>
                <a:gd name="connsiteX0" fmla="*/ 271688 w 303040"/>
                <a:gd name="connsiteY0" fmla="*/ 59635 h 170740"/>
                <a:gd name="connsiteX1" fmla="*/ 271688 w 303040"/>
                <a:gd name="connsiteY1" fmla="*/ 59635 h 170740"/>
                <a:gd name="connsiteX2" fmla="*/ 152418 w 303040"/>
                <a:gd name="connsiteY2" fmla="*/ 0 h 170740"/>
                <a:gd name="connsiteX3" fmla="*/ 72905 w 303040"/>
                <a:gd name="connsiteY3" fmla="*/ 9940 h 170740"/>
                <a:gd name="connsiteX4" fmla="*/ 43088 w 303040"/>
                <a:gd name="connsiteY4" fmla="*/ 19879 h 170740"/>
                <a:gd name="connsiteX5" fmla="*/ 3331 w 303040"/>
                <a:gd name="connsiteY5" fmla="*/ 79513 h 170740"/>
                <a:gd name="connsiteX6" fmla="*/ 13271 w 303040"/>
                <a:gd name="connsiteY6" fmla="*/ 139148 h 170740"/>
                <a:gd name="connsiteX7" fmla="*/ 72905 w 303040"/>
                <a:gd name="connsiteY7" fmla="*/ 159026 h 170740"/>
                <a:gd name="connsiteX8" fmla="*/ 102723 w 303040"/>
                <a:gd name="connsiteY8" fmla="*/ 168966 h 170740"/>
                <a:gd name="connsiteX9" fmla="*/ 281627 w 303040"/>
                <a:gd name="connsiteY9" fmla="*/ 159026 h 170740"/>
                <a:gd name="connsiteX10" fmla="*/ 301505 w 303040"/>
                <a:gd name="connsiteY10" fmla="*/ 129209 h 170740"/>
                <a:gd name="connsiteX11" fmla="*/ 271688 w 303040"/>
                <a:gd name="connsiteY11" fmla="*/ 59635 h 17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3040" h="170740">
                  <a:moveTo>
                    <a:pt x="271688" y="59635"/>
                  </a:moveTo>
                  <a:lnTo>
                    <a:pt x="271688" y="59635"/>
                  </a:lnTo>
                  <a:cubicBezTo>
                    <a:pt x="244734" y="42789"/>
                    <a:pt x="194463" y="0"/>
                    <a:pt x="152418" y="0"/>
                  </a:cubicBezTo>
                  <a:cubicBezTo>
                    <a:pt x="125707" y="0"/>
                    <a:pt x="99409" y="6627"/>
                    <a:pt x="72905" y="9940"/>
                  </a:cubicBezTo>
                  <a:cubicBezTo>
                    <a:pt x="62966" y="13253"/>
                    <a:pt x="51805" y="14068"/>
                    <a:pt x="43088" y="19879"/>
                  </a:cubicBezTo>
                  <a:cubicBezTo>
                    <a:pt x="11181" y="41150"/>
                    <a:pt x="13752" y="48253"/>
                    <a:pt x="3331" y="79513"/>
                  </a:cubicBezTo>
                  <a:cubicBezTo>
                    <a:pt x="6644" y="99391"/>
                    <a:pt x="0" y="123982"/>
                    <a:pt x="13271" y="139148"/>
                  </a:cubicBezTo>
                  <a:cubicBezTo>
                    <a:pt x="27069" y="154917"/>
                    <a:pt x="53027" y="152400"/>
                    <a:pt x="72905" y="159026"/>
                  </a:cubicBezTo>
                  <a:lnTo>
                    <a:pt x="102723" y="168966"/>
                  </a:lnTo>
                  <a:cubicBezTo>
                    <a:pt x="162358" y="165653"/>
                    <a:pt x="223060" y="170740"/>
                    <a:pt x="281627" y="159026"/>
                  </a:cubicBezTo>
                  <a:cubicBezTo>
                    <a:pt x="293340" y="156683"/>
                    <a:pt x="299541" y="140992"/>
                    <a:pt x="301505" y="129209"/>
                  </a:cubicBezTo>
                  <a:cubicBezTo>
                    <a:pt x="303040" y="119999"/>
                    <a:pt x="276657" y="71231"/>
                    <a:pt x="271688" y="596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Picture 3" descr="C:\Documents and Settings\Admin\Рабочий стол\80.jpg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6512" y="5286388"/>
              <a:ext cx="1785950" cy="990390"/>
            </a:xfrm>
            <a:prstGeom prst="rect">
              <a:avLst/>
            </a:prstGeom>
            <a:noFill/>
          </p:spPr>
        </p:pic>
      </p:grpSp>
      <p:grpSp>
        <p:nvGrpSpPr>
          <p:cNvPr id="4" name="Группа 12"/>
          <p:cNvGrpSpPr/>
          <p:nvPr/>
        </p:nvGrpSpPr>
        <p:grpSpPr>
          <a:xfrm>
            <a:off x="3000364" y="4429132"/>
            <a:ext cx="2071702" cy="2058756"/>
            <a:chOff x="3357554" y="4359034"/>
            <a:chExt cx="2071702" cy="2058756"/>
          </a:xfrm>
        </p:grpSpPr>
        <p:pic>
          <p:nvPicPr>
            <p:cNvPr id="14" name="Picture 4" descr="C:\Documents and Settings\Admin\Рабочий стол\cobweb-37902_640.png"/>
            <p:cNvPicPr>
              <a:picLocks noChangeAspect="1" noChangeArrowheads="1"/>
            </p:cNvPicPr>
            <p:nvPr/>
          </p:nvPicPr>
          <p:blipFill>
            <a:blip r:embed="rId5" cstate="screen">
              <a:lum bright="30000" contrast="-20000"/>
            </a:blip>
            <a:srcRect/>
            <a:stretch>
              <a:fillRect/>
            </a:stretch>
          </p:blipFill>
          <p:spPr bwMode="auto">
            <a:xfrm>
              <a:off x="3357554" y="4359034"/>
              <a:ext cx="2071702" cy="2058756"/>
            </a:xfrm>
            <a:prstGeom prst="rect">
              <a:avLst/>
            </a:prstGeom>
            <a:noFill/>
          </p:spPr>
        </p:pic>
        <p:pic>
          <p:nvPicPr>
            <p:cNvPr id="15" name="Picture 8" descr="C:\Documents and Settings\Admin\Рабочий стол\091930f71a020b43e4e4d5b6fcba7708.png"/>
            <p:cNvPicPr>
              <a:picLocks noChangeAspect="1" noChangeArrowheads="1"/>
            </p:cNvPicPr>
            <p:nvPr/>
          </p:nvPicPr>
          <p:blipFill>
            <a:blip r:embed="rId6" cstate="screen">
              <a:lum bright="-10000" contrast="30000"/>
            </a:blip>
            <a:srcRect/>
            <a:stretch>
              <a:fillRect/>
            </a:stretch>
          </p:blipFill>
          <p:spPr bwMode="auto">
            <a:xfrm flipH="1">
              <a:off x="3786182" y="4714884"/>
              <a:ext cx="1214446" cy="1468545"/>
            </a:xfrm>
            <a:prstGeom prst="rect">
              <a:avLst/>
            </a:prstGeom>
            <a:noFill/>
            <a:effectLst/>
          </p:spPr>
        </p:pic>
      </p:grpSp>
      <p:sp>
        <p:nvSpPr>
          <p:cNvPr id="16" name="Полилиния 15"/>
          <p:cNvSpPr/>
          <p:nvPr/>
        </p:nvSpPr>
        <p:spPr>
          <a:xfrm>
            <a:off x="1754659" y="5708822"/>
            <a:ext cx="1285103" cy="457200"/>
          </a:xfrm>
          <a:custGeom>
            <a:avLst/>
            <a:gdLst>
              <a:gd name="connsiteX0" fmla="*/ 0 w 1285103"/>
              <a:gd name="connsiteY0" fmla="*/ 457200 h 457200"/>
              <a:gd name="connsiteX1" fmla="*/ 0 w 1285103"/>
              <a:gd name="connsiteY1" fmla="*/ 457200 h 457200"/>
              <a:gd name="connsiteX2" fmla="*/ 148282 w 1285103"/>
              <a:gd name="connsiteY2" fmla="*/ 383059 h 457200"/>
              <a:gd name="connsiteX3" fmla="*/ 222422 w 1285103"/>
              <a:gd name="connsiteY3" fmla="*/ 308919 h 457200"/>
              <a:gd name="connsiteX4" fmla="*/ 259492 w 1285103"/>
              <a:gd name="connsiteY4" fmla="*/ 284205 h 457200"/>
              <a:gd name="connsiteX5" fmla="*/ 296563 w 1285103"/>
              <a:gd name="connsiteY5" fmla="*/ 247135 h 457200"/>
              <a:gd name="connsiteX6" fmla="*/ 333633 w 1285103"/>
              <a:gd name="connsiteY6" fmla="*/ 234778 h 457200"/>
              <a:gd name="connsiteX7" fmla="*/ 407773 w 1285103"/>
              <a:gd name="connsiteY7" fmla="*/ 185351 h 457200"/>
              <a:gd name="connsiteX8" fmla="*/ 543698 w 1285103"/>
              <a:gd name="connsiteY8" fmla="*/ 148281 h 457200"/>
              <a:gd name="connsiteX9" fmla="*/ 543698 w 1285103"/>
              <a:gd name="connsiteY9" fmla="*/ 148281 h 457200"/>
              <a:gd name="connsiteX10" fmla="*/ 642552 w 1285103"/>
              <a:gd name="connsiteY10" fmla="*/ 123567 h 457200"/>
              <a:gd name="connsiteX11" fmla="*/ 1186249 w 1285103"/>
              <a:gd name="connsiteY11" fmla="*/ 123567 h 457200"/>
              <a:gd name="connsiteX12" fmla="*/ 1248033 w 1285103"/>
              <a:gd name="connsiteY12" fmla="*/ 37070 h 457200"/>
              <a:gd name="connsiteX13" fmla="*/ 1285103 w 1285103"/>
              <a:gd name="connsiteY13" fmla="*/ 0 h 457200"/>
              <a:gd name="connsiteX14" fmla="*/ 1285103 w 1285103"/>
              <a:gd name="connsiteY1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85103" h="457200">
                <a:moveTo>
                  <a:pt x="0" y="457200"/>
                </a:moveTo>
                <a:lnTo>
                  <a:pt x="0" y="457200"/>
                </a:lnTo>
                <a:cubicBezTo>
                  <a:pt x="49427" y="432486"/>
                  <a:pt x="109206" y="422135"/>
                  <a:pt x="148282" y="383059"/>
                </a:cubicBezTo>
                <a:lnTo>
                  <a:pt x="222422" y="308919"/>
                </a:lnTo>
                <a:cubicBezTo>
                  <a:pt x="232923" y="298418"/>
                  <a:pt x="248083" y="293712"/>
                  <a:pt x="259492" y="284205"/>
                </a:cubicBezTo>
                <a:cubicBezTo>
                  <a:pt x="272917" y="273018"/>
                  <a:pt x="282023" y="256828"/>
                  <a:pt x="296563" y="247135"/>
                </a:cubicBezTo>
                <a:cubicBezTo>
                  <a:pt x="307401" y="239910"/>
                  <a:pt x="322247" y="241104"/>
                  <a:pt x="333633" y="234778"/>
                </a:cubicBezTo>
                <a:cubicBezTo>
                  <a:pt x="359597" y="220353"/>
                  <a:pt x="378648" y="191176"/>
                  <a:pt x="407773" y="185351"/>
                </a:cubicBezTo>
                <a:cubicBezTo>
                  <a:pt x="495102" y="167885"/>
                  <a:pt x="449632" y="179635"/>
                  <a:pt x="543698" y="148281"/>
                </a:cubicBezTo>
                <a:lnTo>
                  <a:pt x="543698" y="148281"/>
                </a:lnTo>
                <a:lnTo>
                  <a:pt x="642552" y="123567"/>
                </a:lnTo>
                <a:cubicBezTo>
                  <a:pt x="851923" y="141015"/>
                  <a:pt x="928232" y="153055"/>
                  <a:pt x="1186249" y="123567"/>
                </a:cubicBezTo>
                <a:cubicBezTo>
                  <a:pt x="1216234" y="120140"/>
                  <a:pt x="1236702" y="52934"/>
                  <a:pt x="1248033" y="37070"/>
                </a:cubicBezTo>
                <a:cubicBezTo>
                  <a:pt x="1258190" y="22850"/>
                  <a:pt x="1285103" y="0"/>
                  <a:pt x="1285103" y="0"/>
                </a:cubicBezTo>
                <a:lnTo>
                  <a:pt x="1285103" y="0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3143240" y="928670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714480" y="1643050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4143372" y="3571876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29" name="Овал 28">
            <a:hlinkClick r:id="rId7" action="ppaction://hlinksldjump"/>
          </p:cNvPr>
          <p:cNvSpPr/>
          <p:nvPr/>
        </p:nvSpPr>
        <p:spPr>
          <a:xfrm>
            <a:off x="8351688" y="5929330"/>
            <a:ext cx="648000" cy="468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1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461454" y="5532768"/>
            <a:ext cx="468000" cy="46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143768" y="5500702"/>
            <a:ext cx="468000" cy="46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0</a:t>
            </a:r>
            <a:endParaRPr lang="ru-RU" sz="4000" b="1" dirty="0">
              <a:solidFill>
                <a:srgbClr val="99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Скругленная прямоугольная выноска 33"/>
          <p:cNvSpPr/>
          <p:nvPr/>
        </p:nvSpPr>
        <p:spPr>
          <a:xfrm>
            <a:off x="1142976" y="4714884"/>
            <a:ext cx="1357322" cy="642942"/>
          </a:xfrm>
          <a:prstGeom prst="wedgeRoundRectCallout">
            <a:avLst>
              <a:gd name="adj1" fmla="val -21554"/>
              <a:gd name="adj2" fmla="val 85563"/>
              <a:gd name="adj3" fmla="val 16667"/>
            </a:avLst>
          </a:prstGeom>
          <a:solidFill>
            <a:srgbClr val="FFFFCC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Какая досада!</a:t>
            </a:r>
            <a:endParaRPr lang="ru-RU" sz="20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24" name="Какая доса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8391551" y="938195"/>
            <a:ext cx="252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990000"/>
                </a:solidFill>
              </a:rPr>
              <a:t>А</a:t>
            </a:r>
            <a:endParaRPr lang="ru-RU" b="1" dirty="0">
              <a:solidFill>
                <a:srgbClr val="9900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382441" y="2814633"/>
            <a:ext cx="252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Б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33333E-6 -3.33333E-6 L 0.1823 -0.0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33333E-6 C 0.00295 -0.00439 0.00538 -0.00902 0.01111 -0.0118 C 0.01806 -0.01805 0.02847 -0.02129 0.0401 -0.02291 C 0.09097 -0.02245 0.14219 -0.0206 0.19306 -0.02199 C 0.20121 -0.02569 0.21111 -0.02453 0.22049 -0.02685 C 0.22292 -0.02731 0.22552 -0.02801 0.22778 -0.0287 C 0.23056 -0.02986 0.23646 -0.0324 0.23646 -0.03217 C 0.24219 -0.04907 0.26458 -0.05393 0.27812 -0.06666 C 0.28351 -0.07152 0.28924 -0.07615 0.29705 -0.07963 C 0.30174 -0.08449 0.31597 -0.08611 0.32431 -0.08657 C 0.36076 -0.08727 0.39757 -0.08773 0.4342 -0.08842 C 0.44115 -0.09004 0.44931 -0.09259 0.4559 -0.0949 C 0.46215 -0.09745 0.46736 -0.10092 0.47465 -0.10254 C 0.48524 -0.10972 0.49826 -0.11296 0.51076 -0.11852 C 0.51458 -0.12268 0.52101 -0.12662 0.52795 -0.12824 C 0.5349 -0.13171 0.53871 -0.13356 0.5467 -0.13588 C 0.55712 -0.14097 0.57413 -0.14768 0.58698 -0.15 C 0.59115 -0.15185 0.59583 -0.1537 0.60017 -0.15578 C 0.60208 -0.15879 0.60156 -0.1574 0.60156 -0.15926 " pathEditMode="relative" rAng="0" ptsTypes="ffffffffffffffffffA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" y="-8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88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100000" showWhenStopped="0"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21" grpId="0" animBg="1"/>
      <p:bldP spid="22" grpId="0" animBg="1"/>
      <p:bldP spid="16" grpId="0" animBg="1"/>
      <p:bldP spid="17" grpId="0"/>
      <p:bldP spid="18" grpId="0"/>
      <p:bldP spid="34" grpId="0" animBg="1"/>
      <p:bldP spid="32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1"/>
          <p:cNvGrpSpPr/>
          <p:nvPr/>
        </p:nvGrpSpPr>
        <p:grpSpPr>
          <a:xfrm>
            <a:off x="6313933" y="5352293"/>
            <a:ext cx="1401339" cy="934227"/>
            <a:chOff x="7643834" y="214289"/>
            <a:chExt cx="1285884" cy="857257"/>
          </a:xfrm>
        </p:grpSpPr>
        <p:sp>
          <p:nvSpPr>
            <p:cNvPr id="30" name="Блок-схема: сохраненные данные 29"/>
            <p:cNvSpPr/>
            <p:nvPr/>
          </p:nvSpPr>
          <p:spPr>
            <a:xfrm rot="5400000">
              <a:off x="7539828" y="324599"/>
              <a:ext cx="850953" cy="642942"/>
            </a:xfrm>
            <a:prstGeom prst="flowChartOnlineStorage">
              <a:avLst/>
            </a:prstGeom>
            <a:solidFill>
              <a:srgbClr val="FBFBFB"/>
            </a:solidFill>
            <a:ln>
              <a:noFill/>
            </a:ln>
            <a:effectLst>
              <a:outerShdw blurRad="152400" dist="38100" dir="5400000" sx="103000" sy="103000" algn="t" rotWithShape="0">
                <a:srgbClr val="1F3604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Блок-схема: сохраненные данные 30"/>
            <p:cNvSpPr/>
            <p:nvPr/>
          </p:nvSpPr>
          <p:spPr>
            <a:xfrm rot="5400000">
              <a:off x="8182770" y="318295"/>
              <a:ext cx="850953" cy="642942"/>
            </a:xfrm>
            <a:prstGeom prst="flowChartOnlineStorage">
              <a:avLst/>
            </a:prstGeom>
            <a:solidFill>
              <a:srgbClr val="FBFBFB"/>
            </a:solidFill>
            <a:ln>
              <a:noFill/>
            </a:ln>
            <a:effectLst>
              <a:outerShdw blurRad="152400" dist="38100" dir="5400000" sx="103000" sy="103000" algn="t" rotWithShape="0">
                <a:srgbClr val="1F3604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663300"/>
                </a:solidFill>
              </a:rPr>
              <a:t>Какая схема соответствует современной классификации живых организмов?</a:t>
            </a:r>
            <a:endParaRPr lang="ru-RU" dirty="0">
              <a:solidFill>
                <a:srgbClr val="663300"/>
              </a:solidFill>
            </a:endParaRPr>
          </a:p>
        </p:txBody>
      </p:sp>
      <p:grpSp>
        <p:nvGrpSpPr>
          <p:cNvPr id="3" name="Группа 9"/>
          <p:cNvGrpSpPr/>
          <p:nvPr/>
        </p:nvGrpSpPr>
        <p:grpSpPr>
          <a:xfrm flipH="1">
            <a:off x="281879" y="5516107"/>
            <a:ext cx="1646915" cy="913289"/>
            <a:chOff x="6286512" y="5286388"/>
            <a:chExt cx="1785950" cy="99039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1" name="Полилиния 10"/>
            <p:cNvSpPr/>
            <p:nvPr/>
          </p:nvSpPr>
          <p:spPr>
            <a:xfrm>
              <a:off x="7272112" y="5287617"/>
              <a:ext cx="303040" cy="170740"/>
            </a:xfrm>
            <a:custGeom>
              <a:avLst/>
              <a:gdLst>
                <a:gd name="connsiteX0" fmla="*/ 271688 w 303040"/>
                <a:gd name="connsiteY0" fmla="*/ 59635 h 170740"/>
                <a:gd name="connsiteX1" fmla="*/ 271688 w 303040"/>
                <a:gd name="connsiteY1" fmla="*/ 59635 h 170740"/>
                <a:gd name="connsiteX2" fmla="*/ 152418 w 303040"/>
                <a:gd name="connsiteY2" fmla="*/ 0 h 170740"/>
                <a:gd name="connsiteX3" fmla="*/ 72905 w 303040"/>
                <a:gd name="connsiteY3" fmla="*/ 9940 h 170740"/>
                <a:gd name="connsiteX4" fmla="*/ 43088 w 303040"/>
                <a:gd name="connsiteY4" fmla="*/ 19879 h 170740"/>
                <a:gd name="connsiteX5" fmla="*/ 3331 w 303040"/>
                <a:gd name="connsiteY5" fmla="*/ 79513 h 170740"/>
                <a:gd name="connsiteX6" fmla="*/ 13271 w 303040"/>
                <a:gd name="connsiteY6" fmla="*/ 139148 h 170740"/>
                <a:gd name="connsiteX7" fmla="*/ 72905 w 303040"/>
                <a:gd name="connsiteY7" fmla="*/ 159026 h 170740"/>
                <a:gd name="connsiteX8" fmla="*/ 102723 w 303040"/>
                <a:gd name="connsiteY8" fmla="*/ 168966 h 170740"/>
                <a:gd name="connsiteX9" fmla="*/ 281627 w 303040"/>
                <a:gd name="connsiteY9" fmla="*/ 159026 h 170740"/>
                <a:gd name="connsiteX10" fmla="*/ 301505 w 303040"/>
                <a:gd name="connsiteY10" fmla="*/ 129209 h 170740"/>
                <a:gd name="connsiteX11" fmla="*/ 271688 w 303040"/>
                <a:gd name="connsiteY11" fmla="*/ 59635 h 17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3040" h="170740">
                  <a:moveTo>
                    <a:pt x="271688" y="59635"/>
                  </a:moveTo>
                  <a:lnTo>
                    <a:pt x="271688" y="59635"/>
                  </a:lnTo>
                  <a:cubicBezTo>
                    <a:pt x="244734" y="42789"/>
                    <a:pt x="194463" y="0"/>
                    <a:pt x="152418" y="0"/>
                  </a:cubicBezTo>
                  <a:cubicBezTo>
                    <a:pt x="125707" y="0"/>
                    <a:pt x="99409" y="6627"/>
                    <a:pt x="72905" y="9940"/>
                  </a:cubicBezTo>
                  <a:cubicBezTo>
                    <a:pt x="62966" y="13253"/>
                    <a:pt x="51805" y="14068"/>
                    <a:pt x="43088" y="19879"/>
                  </a:cubicBezTo>
                  <a:cubicBezTo>
                    <a:pt x="11181" y="41150"/>
                    <a:pt x="13752" y="48253"/>
                    <a:pt x="3331" y="79513"/>
                  </a:cubicBezTo>
                  <a:cubicBezTo>
                    <a:pt x="6644" y="99391"/>
                    <a:pt x="0" y="123982"/>
                    <a:pt x="13271" y="139148"/>
                  </a:cubicBezTo>
                  <a:cubicBezTo>
                    <a:pt x="27069" y="154917"/>
                    <a:pt x="53027" y="152400"/>
                    <a:pt x="72905" y="159026"/>
                  </a:cubicBezTo>
                  <a:lnTo>
                    <a:pt x="102723" y="168966"/>
                  </a:lnTo>
                  <a:cubicBezTo>
                    <a:pt x="162358" y="165653"/>
                    <a:pt x="223060" y="170740"/>
                    <a:pt x="281627" y="159026"/>
                  </a:cubicBezTo>
                  <a:cubicBezTo>
                    <a:pt x="293340" y="156683"/>
                    <a:pt x="299541" y="140992"/>
                    <a:pt x="301505" y="129209"/>
                  </a:cubicBezTo>
                  <a:cubicBezTo>
                    <a:pt x="303040" y="119999"/>
                    <a:pt x="276657" y="71231"/>
                    <a:pt x="271688" y="596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Picture 3" descr="C:\Documents and Settings\Admin\Рабочий стол\80.jpg"/>
            <p:cNvPicPr>
              <a:picLocks noChangeAspect="1" noChangeArrowheads="1"/>
            </p:cNvPicPr>
            <p:nvPr/>
          </p:nvPicPr>
          <p:blipFill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6512" y="5286388"/>
              <a:ext cx="1785950" cy="990390"/>
            </a:xfrm>
            <a:prstGeom prst="rect">
              <a:avLst/>
            </a:prstGeom>
            <a:noFill/>
          </p:spPr>
        </p:pic>
      </p:grpSp>
      <p:sp>
        <p:nvSpPr>
          <p:cNvPr id="16" name="Полилиния 15"/>
          <p:cNvSpPr/>
          <p:nvPr/>
        </p:nvSpPr>
        <p:spPr>
          <a:xfrm>
            <a:off x="1754659" y="5708822"/>
            <a:ext cx="1285103" cy="457200"/>
          </a:xfrm>
          <a:custGeom>
            <a:avLst/>
            <a:gdLst>
              <a:gd name="connsiteX0" fmla="*/ 0 w 1285103"/>
              <a:gd name="connsiteY0" fmla="*/ 457200 h 457200"/>
              <a:gd name="connsiteX1" fmla="*/ 0 w 1285103"/>
              <a:gd name="connsiteY1" fmla="*/ 457200 h 457200"/>
              <a:gd name="connsiteX2" fmla="*/ 148282 w 1285103"/>
              <a:gd name="connsiteY2" fmla="*/ 383059 h 457200"/>
              <a:gd name="connsiteX3" fmla="*/ 222422 w 1285103"/>
              <a:gd name="connsiteY3" fmla="*/ 308919 h 457200"/>
              <a:gd name="connsiteX4" fmla="*/ 259492 w 1285103"/>
              <a:gd name="connsiteY4" fmla="*/ 284205 h 457200"/>
              <a:gd name="connsiteX5" fmla="*/ 296563 w 1285103"/>
              <a:gd name="connsiteY5" fmla="*/ 247135 h 457200"/>
              <a:gd name="connsiteX6" fmla="*/ 333633 w 1285103"/>
              <a:gd name="connsiteY6" fmla="*/ 234778 h 457200"/>
              <a:gd name="connsiteX7" fmla="*/ 407773 w 1285103"/>
              <a:gd name="connsiteY7" fmla="*/ 185351 h 457200"/>
              <a:gd name="connsiteX8" fmla="*/ 543698 w 1285103"/>
              <a:gd name="connsiteY8" fmla="*/ 148281 h 457200"/>
              <a:gd name="connsiteX9" fmla="*/ 543698 w 1285103"/>
              <a:gd name="connsiteY9" fmla="*/ 148281 h 457200"/>
              <a:gd name="connsiteX10" fmla="*/ 642552 w 1285103"/>
              <a:gd name="connsiteY10" fmla="*/ 123567 h 457200"/>
              <a:gd name="connsiteX11" fmla="*/ 1186249 w 1285103"/>
              <a:gd name="connsiteY11" fmla="*/ 123567 h 457200"/>
              <a:gd name="connsiteX12" fmla="*/ 1248033 w 1285103"/>
              <a:gd name="connsiteY12" fmla="*/ 37070 h 457200"/>
              <a:gd name="connsiteX13" fmla="*/ 1285103 w 1285103"/>
              <a:gd name="connsiteY13" fmla="*/ 0 h 457200"/>
              <a:gd name="connsiteX14" fmla="*/ 1285103 w 1285103"/>
              <a:gd name="connsiteY1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85103" h="457200">
                <a:moveTo>
                  <a:pt x="0" y="457200"/>
                </a:moveTo>
                <a:lnTo>
                  <a:pt x="0" y="457200"/>
                </a:lnTo>
                <a:cubicBezTo>
                  <a:pt x="49427" y="432486"/>
                  <a:pt x="109206" y="422135"/>
                  <a:pt x="148282" y="383059"/>
                </a:cubicBezTo>
                <a:lnTo>
                  <a:pt x="222422" y="308919"/>
                </a:lnTo>
                <a:cubicBezTo>
                  <a:pt x="232923" y="298418"/>
                  <a:pt x="248083" y="293712"/>
                  <a:pt x="259492" y="284205"/>
                </a:cubicBezTo>
                <a:cubicBezTo>
                  <a:pt x="272917" y="273018"/>
                  <a:pt x="282023" y="256828"/>
                  <a:pt x="296563" y="247135"/>
                </a:cubicBezTo>
                <a:cubicBezTo>
                  <a:pt x="307401" y="239910"/>
                  <a:pt x="322247" y="241104"/>
                  <a:pt x="333633" y="234778"/>
                </a:cubicBezTo>
                <a:cubicBezTo>
                  <a:pt x="359597" y="220353"/>
                  <a:pt x="378648" y="191176"/>
                  <a:pt x="407773" y="185351"/>
                </a:cubicBezTo>
                <a:cubicBezTo>
                  <a:pt x="495102" y="167885"/>
                  <a:pt x="449632" y="179635"/>
                  <a:pt x="543698" y="148281"/>
                </a:cubicBezTo>
                <a:lnTo>
                  <a:pt x="543698" y="148281"/>
                </a:lnTo>
                <a:lnTo>
                  <a:pt x="642552" y="123567"/>
                </a:lnTo>
                <a:cubicBezTo>
                  <a:pt x="851923" y="141015"/>
                  <a:pt x="928232" y="153055"/>
                  <a:pt x="1186249" y="123567"/>
                </a:cubicBezTo>
                <a:cubicBezTo>
                  <a:pt x="1216234" y="120140"/>
                  <a:pt x="1236702" y="52934"/>
                  <a:pt x="1248033" y="37070"/>
                </a:cubicBezTo>
                <a:cubicBezTo>
                  <a:pt x="1258190" y="22850"/>
                  <a:pt x="1285103" y="0"/>
                  <a:pt x="1285103" y="0"/>
                </a:cubicBezTo>
                <a:lnTo>
                  <a:pt x="1285103" y="0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hlinkClick r:id="rId4" action="ppaction://hlinksldjump"/>
          </p:cNvPr>
          <p:cNvSpPr/>
          <p:nvPr/>
        </p:nvSpPr>
        <p:spPr>
          <a:xfrm>
            <a:off x="8351688" y="5929330"/>
            <a:ext cx="648000" cy="468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3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461454" y="5532768"/>
            <a:ext cx="468000" cy="46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0</a:t>
            </a:r>
            <a:endParaRPr lang="ru-RU" sz="4000" b="1" dirty="0">
              <a:solidFill>
                <a:srgbClr val="99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143768" y="5500702"/>
            <a:ext cx="468000" cy="46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Скругленная прямоугольная выноска 33"/>
          <p:cNvSpPr/>
          <p:nvPr/>
        </p:nvSpPr>
        <p:spPr>
          <a:xfrm>
            <a:off x="1142976" y="4714884"/>
            <a:ext cx="1357322" cy="642942"/>
          </a:xfrm>
          <a:prstGeom prst="wedgeRoundRectCallout">
            <a:avLst>
              <a:gd name="adj1" fmla="val -21554"/>
              <a:gd name="adj2" fmla="val 85563"/>
              <a:gd name="adj3" fmla="val 16667"/>
            </a:avLst>
          </a:prstGeom>
          <a:solidFill>
            <a:srgbClr val="FFFFCC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Какая досада!</a:t>
            </a:r>
            <a:endParaRPr lang="ru-RU" sz="20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graphicFrame>
        <p:nvGraphicFramePr>
          <p:cNvPr id="39" name="Содержимое 38"/>
          <p:cNvGraphicFramePr>
            <a:graphicFrameLocks noGrp="1"/>
          </p:cNvGraphicFramePr>
          <p:nvPr>
            <p:ph sz="quarter" idx="11"/>
          </p:nvPr>
        </p:nvGraphicFramePr>
        <p:xfrm>
          <a:off x="474663" y="928688"/>
          <a:ext cx="3240087" cy="3508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38" name="Содержимое 37"/>
          <p:cNvGraphicFramePr>
            <a:graphicFrameLocks noGrp="1"/>
          </p:cNvGraphicFramePr>
          <p:nvPr>
            <p:ph sz="quarter" idx="12"/>
          </p:nvPr>
        </p:nvGraphicFramePr>
        <p:xfrm>
          <a:off x="5403850" y="928688"/>
          <a:ext cx="3240088" cy="3508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pSp>
        <p:nvGrpSpPr>
          <p:cNvPr id="4" name="Группа 12"/>
          <p:cNvGrpSpPr/>
          <p:nvPr/>
        </p:nvGrpSpPr>
        <p:grpSpPr>
          <a:xfrm>
            <a:off x="3000364" y="4429132"/>
            <a:ext cx="2071702" cy="2058756"/>
            <a:chOff x="3357554" y="4359034"/>
            <a:chExt cx="2071702" cy="2058756"/>
          </a:xfrm>
        </p:grpSpPr>
        <p:pic>
          <p:nvPicPr>
            <p:cNvPr id="14" name="Picture 4" descr="C:\Documents and Settings\Admin\Рабочий стол\cobweb-37902_640.png"/>
            <p:cNvPicPr>
              <a:picLocks noChangeAspect="1" noChangeArrowheads="1"/>
            </p:cNvPicPr>
            <p:nvPr/>
          </p:nvPicPr>
          <p:blipFill>
            <a:blip r:embed="rId15" cstate="screen">
              <a:lum bright="30000" contrast="-20000"/>
            </a:blip>
            <a:srcRect/>
            <a:stretch>
              <a:fillRect/>
            </a:stretch>
          </p:blipFill>
          <p:spPr bwMode="auto">
            <a:xfrm>
              <a:off x="3357554" y="4359034"/>
              <a:ext cx="2071702" cy="2058756"/>
            </a:xfrm>
            <a:prstGeom prst="rect">
              <a:avLst/>
            </a:prstGeom>
            <a:noFill/>
          </p:spPr>
        </p:pic>
        <p:pic>
          <p:nvPicPr>
            <p:cNvPr id="15" name="Picture 8" descr="C:\Documents and Settings\Admin\Рабочий стол\091930f71a020b43e4e4d5b6fcba7708.png"/>
            <p:cNvPicPr>
              <a:picLocks noChangeAspect="1" noChangeArrowheads="1"/>
            </p:cNvPicPr>
            <p:nvPr/>
          </p:nvPicPr>
          <p:blipFill>
            <a:blip r:embed="rId16" cstate="screen">
              <a:lum bright="-10000" contrast="30000"/>
            </a:blip>
            <a:srcRect/>
            <a:stretch>
              <a:fillRect/>
            </a:stretch>
          </p:blipFill>
          <p:spPr bwMode="auto">
            <a:xfrm flipH="1">
              <a:off x="3786182" y="4714884"/>
              <a:ext cx="1214446" cy="1468545"/>
            </a:xfrm>
            <a:prstGeom prst="rect">
              <a:avLst/>
            </a:prstGeom>
            <a:noFill/>
            <a:effectLst/>
          </p:spPr>
        </p:pic>
      </p:grpSp>
      <p:pic>
        <p:nvPicPr>
          <p:cNvPr id="20" name="Какая доса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3786182" y="938195"/>
            <a:ext cx="252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990000"/>
                </a:solidFill>
              </a:rPr>
              <a:t>А</a:t>
            </a:r>
            <a:endParaRPr lang="ru-RU" b="1" dirty="0">
              <a:solidFill>
                <a:srgbClr val="99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00628" y="938195"/>
            <a:ext cx="252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Б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5.18519E-6 C 0.00694 -0.00578 0.00278 -0.00232 0.01215 -0.01064 C 0.01372 -0.01203 0.0158 -0.0118 0.01754 -0.01249 C 0.02604 -0.01573 0.03455 -0.01851 0.04323 -0.02152 C 0.05556 -0.0324 0.07535 -0.0442 0.08924 -0.05045 C 0.09618 -0.0537 0.10382 -0.05485 0.11094 -0.05763 C 0.12118 -0.0618 0.12986 -0.06805 0.14063 -0.07013 C 0.14844 -0.07754 0.15816 -0.07708 0.16754 -0.07916 C 0.1901 -0.078 0.2092 -0.0743 0.23108 -0.07198 C 0.24236 -0.06712 0.23646 -0.06897 0.24879 -0.06666 C 0.27222 -0.06735 0.29549 -0.06735 0.31892 -0.06851 C 0.32726 -0.06897 0.33524 -0.07823 0.34201 -0.08286 C 0.35434 -0.0912 0.36649 -0.09999 0.37986 -0.10439 C 0.38438 -0.10856 0.39045 -0.11133 0.39601 -0.11157 C 0.4276 -0.11272 0.45903 -0.11272 0.49063 -0.11342 C 0.49618 -0.11596 0.50156 -0.11666 0.50677 -0.12059 C 0.51372 -0.12615 0.51771 -0.13055 0.52569 -0.13333 C 0.53177 -0.13842 0.53715 -0.14467 0.54323 -0.14953 C 0.55069 -0.15578 0.56059 -0.15856 0.56892 -0.16203 C 0.58802 -0.17916 0.57135 -0.16573 0.62708 -0.16573 " pathEditMode="relative" ptsTypes="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88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0.1823 -0.0032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100000" showWhenStopped="0"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6" grpId="0" animBg="1"/>
      <p:bldP spid="17" grpId="0"/>
      <p:bldP spid="18" grpId="0"/>
      <p:bldP spid="34" grpId="0" animBg="1"/>
      <p:bldGraphic spid="39" grpId="0">
        <p:bldAsOne/>
      </p:bldGraphic>
      <p:bldGraphic spid="38" grpId="0">
        <p:bldAsOne/>
      </p:bldGraphic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1"/>
          <p:cNvGrpSpPr/>
          <p:nvPr/>
        </p:nvGrpSpPr>
        <p:grpSpPr>
          <a:xfrm>
            <a:off x="6313933" y="5352293"/>
            <a:ext cx="1401339" cy="934227"/>
            <a:chOff x="7643834" y="214289"/>
            <a:chExt cx="1285884" cy="857257"/>
          </a:xfrm>
        </p:grpSpPr>
        <p:sp>
          <p:nvSpPr>
            <p:cNvPr id="30" name="Блок-схема: сохраненные данные 29"/>
            <p:cNvSpPr/>
            <p:nvPr/>
          </p:nvSpPr>
          <p:spPr>
            <a:xfrm rot="5400000">
              <a:off x="7539828" y="324599"/>
              <a:ext cx="850953" cy="642942"/>
            </a:xfrm>
            <a:prstGeom prst="flowChartOnlineStorage">
              <a:avLst/>
            </a:prstGeom>
            <a:solidFill>
              <a:srgbClr val="FBFBFB"/>
            </a:solidFill>
            <a:ln>
              <a:noFill/>
            </a:ln>
            <a:effectLst>
              <a:outerShdw blurRad="152400" dist="38100" dir="5400000" sx="103000" sy="103000" algn="t" rotWithShape="0">
                <a:srgbClr val="1F3604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Блок-схема: сохраненные данные 30"/>
            <p:cNvSpPr/>
            <p:nvPr/>
          </p:nvSpPr>
          <p:spPr>
            <a:xfrm rot="5400000">
              <a:off x="8182770" y="318295"/>
              <a:ext cx="850953" cy="642942"/>
            </a:xfrm>
            <a:prstGeom prst="flowChartOnlineStorage">
              <a:avLst/>
            </a:prstGeom>
            <a:solidFill>
              <a:srgbClr val="FBFBFB"/>
            </a:solidFill>
            <a:ln>
              <a:noFill/>
            </a:ln>
            <a:effectLst>
              <a:outerShdw blurRad="152400" dist="38100" dir="5400000" sx="103000" sy="103000" algn="t" rotWithShape="0">
                <a:srgbClr val="1F3604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663300"/>
                </a:solidFill>
              </a:rPr>
              <a:t>Человека относят к типу хордовых, к классу млекопитающих по следующим признакам:</a:t>
            </a:r>
            <a:endParaRPr lang="ru-RU" dirty="0">
              <a:solidFill>
                <a:srgbClr val="663300"/>
              </a:solidFill>
            </a:endParaRPr>
          </a:p>
        </p:txBody>
      </p:sp>
      <p:pic>
        <p:nvPicPr>
          <p:cNvPr id="25" name="Содержимое 24" descr="Кр.с-ма_млекопит.jpg"/>
          <p:cNvPicPr preferRelativeResize="0">
            <a:picLocks noGrp="1"/>
          </p:cNvPicPr>
          <p:nvPr>
            <p:ph sz="quarter" idx="10"/>
          </p:nvPr>
        </p:nvPicPr>
        <p:blipFill>
          <a:blip r:embed="rId3" cstate="screen"/>
          <a:stretch>
            <a:fillRect/>
          </a:stretch>
        </p:blipFill>
        <p:spPr>
          <a:xfrm flipH="1">
            <a:off x="465667" y="928688"/>
            <a:ext cx="4320000" cy="3240000"/>
          </a:xfrm>
          <a:ln w="12700">
            <a:solidFill>
              <a:schemeClr val="bg2">
                <a:lumMod val="25000"/>
              </a:schemeClr>
            </a:solidFill>
            <a:prstDash val="sysDash"/>
          </a:ln>
        </p:spPr>
      </p:pic>
      <p:sp>
        <p:nvSpPr>
          <p:cNvPr id="21" name="Содержимое 20"/>
          <p:cNvSpPr>
            <a:spLocks noGrp="1"/>
          </p:cNvSpPr>
          <p:nvPr>
            <p:ph sz="quarter" idx="11"/>
          </p:nvPr>
        </p:nvSpPr>
        <p:spPr>
          <a:ln w="12700">
            <a:prstDash val="sysDash"/>
          </a:ln>
        </p:spPr>
        <p:txBody>
          <a:bodyPr anchor="ctr">
            <a:noAutofit/>
          </a:bodyPr>
          <a:lstStyle/>
          <a:p>
            <a:pPr marL="457200" indent="-457200" algn="ctr"/>
            <a:r>
              <a:rPr lang="ru-RU" dirty="0" smtClean="0">
                <a:solidFill>
                  <a:srgbClr val="002060"/>
                </a:solidFill>
              </a:rPr>
              <a:t>Двусторонняя</a:t>
            </a:r>
          </a:p>
          <a:p>
            <a:pPr marL="457200" indent="-457200" algn="ctr"/>
            <a:r>
              <a:rPr lang="ru-RU" dirty="0" smtClean="0">
                <a:solidFill>
                  <a:srgbClr val="002060"/>
                </a:solidFill>
              </a:rPr>
              <a:t>симметрия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2" name="Содержимое 21"/>
          <p:cNvSpPr>
            <a:spLocks noGrp="1"/>
          </p:cNvSpPr>
          <p:nvPr>
            <p:ph sz="quarter" idx="12"/>
          </p:nvPr>
        </p:nvSpPr>
        <p:spPr>
          <a:ln w="12700">
            <a:prstDash val="sysDash"/>
          </a:ln>
        </p:spPr>
        <p:txBody>
          <a:bodyPr anchor="ctr">
            <a:no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Имеет внутреннюю ось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и вскармливает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потомство молоком</a:t>
            </a:r>
            <a:endParaRPr lang="ru-RU" dirty="0">
              <a:solidFill>
                <a:srgbClr val="002060"/>
              </a:solidFill>
            </a:endParaRPr>
          </a:p>
        </p:txBody>
      </p:sp>
      <p:grpSp>
        <p:nvGrpSpPr>
          <p:cNvPr id="3" name="Группа 9"/>
          <p:cNvGrpSpPr/>
          <p:nvPr/>
        </p:nvGrpSpPr>
        <p:grpSpPr>
          <a:xfrm flipH="1">
            <a:off x="281879" y="5516107"/>
            <a:ext cx="1646915" cy="913289"/>
            <a:chOff x="6286512" y="5286388"/>
            <a:chExt cx="1785950" cy="99039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1" name="Полилиния 10"/>
            <p:cNvSpPr/>
            <p:nvPr/>
          </p:nvSpPr>
          <p:spPr>
            <a:xfrm>
              <a:off x="7272112" y="5287617"/>
              <a:ext cx="303040" cy="170740"/>
            </a:xfrm>
            <a:custGeom>
              <a:avLst/>
              <a:gdLst>
                <a:gd name="connsiteX0" fmla="*/ 271688 w 303040"/>
                <a:gd name="connsiteY0" fmla="*/ 59635 h 170740"/>
                <a:gd name="connsiteX1" fmla="*/ 271688 w 303040"/>
                <a:gd name="connsiteY1" fmla="*/ 59635 h 170740"/>
                <a:gd name="connsiteX2" fmla="*/ 152418 w 303040"/>
                <a:gd name="connsiteY2" fmla="*/ 0 h 170740"/>
                <a:gd name="connsiteX3" fmla="*/ 72905 w 303040"/>
                <a:gd name="connsiteY3" fmla="*/ 9940 h 170740"/>
                <a:gd name="connsiteX4" fmla="*/ 43088 w 303040"/>
                <a:gd name="connsiteY4" fmla="*/ 19879 h 170740"/>
                <a:gd name="connsiteX5" fmla="*/ 3331 w 303040"/>
                <a:gd name="connsiteY5" fmla="*/ 79513 h 170740"/>
                <a:gd name="connsiteX6" fmla="*/ 13271 w 303040"/>
                <a:gd name="connsiteY6" fmla="*/ 139148 h 170740"/>
                <a:gd name="connsiteX7" fmla="*/ 72905 w 303040"/>
                <a:gd name="connsiteY7" fmla="*/ 159026 h 170740"/>
                <a:gd name="connsiteX8" fmla="*/ 102723 w 303040"/>
                <a:gd name="connsiteY8" fmla="*/ 168966 h 170740"/>
                <a:gd name="connsiteX9" fmla="*/ 281627 w 303040"/>
                <a:gd name="connsiteY9" fmla="*/ 159026 h 170740"/>
                <a:gd name="connsiteX10" fmla="*/ 301505 w 303040"/>
                <a:gd name="connsiteY10" fmla="*/ 129209 h 170740"/>
                <a:gd name="connsiteX11" fmla="*/ 271688 w 303040"/>
                <a:gd name="connsiteY11" fmla="*/ 59635 h 17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3040" h="170740">
                  <a:moveTo>
                    <a:pt x="271688" y="59635"/>
                  </a:moveTo>
                  <a:lnTo>
                    <a:pt x="271688" y="59635"/>
                  </a:lnTo>
                  <a:cubicBezTo>
                    <a:pt x="244734" y="42789"/>
                    <a:pt x="194463" y="0"/>
                    <a:pt x="152418" y="0"/>
                  </a:cubicBezTo>
                  <a:cubicBezTo>
                    <a:pt x="125707" y="0"/>
                    <a:pt x="99409" y="6627"/>
                    <a:pt x="72905" y="9940"/>
                  </a:cubicBezTo>
                  <a:cubicBezTo>
                    <a:pt x="62966" y="13253"/>
                    <a:pt x="51805" y="14068"/>
                    <a:pt x="43088" y="19879"/>
                  </a:cubicBezTo>
                  <a:cubicBezTo>
                    <a:pt x="11181" y="41150"/>
                    <a:pt x="13752" y="48253"/>
                    <a:pt x="3331" y="79513"/>
                  </a:cubicBezTo>
                  <a:cubicBezTo>
                    <a:pt x="6644" y="99391"/>
                    <a:pt x="0" y="123982"/>
                    <a:pt x="13271" y="139148"/>
                  </a:cubicBezTo>
                  <a:cubicBezTo>
                    <a:pt x="27069" y="154917"/>
                    <a:pt x="53027" y="152400"/>
                    <a:pt x="72905" y="159026"/>
                  </a:cubicBezTo>
                  <a:lnTo>
                    <a:pt x="102723" y="168966"/>
                  </a:lnTo>
                  <a:cubicBezTo>
                    <a:pt x="162358" y="165653"/>
                    <a:pt x="223060" y="170740"/>
                    <a:pt x="281627" y="159026"/>
                  </a:cubicBezTo>
                  <a:cubicBezTo>
                    <a:pt x="293340" y="156683"/>
                    <a:pt x="299541" y="140992"/>
                    <a:pt x="301505" y="129209"/>
                  </a:cubicBezTo>
                  <a:cubicBezTo>
                    <a:pt x="303040" y="119999"/>
                    <a:pt x="276657" y="71231"/>
                    <a:pt x="271688" y="596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Picture 3" descr="C:\Documents and Settings\Admin\Рабочий стол\80.jpg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6512" y="5286388"/>
              <a:ext cx="1785950" cy="990390"/>
            </a:xfrm>
            <a:prstGeom prst="rect">
              <a:avLst/>
            </a:prstGeom>
            <a:noFill/>
          </p:spPr>
        </p:pic>
      </p:grpSp>
      <p:grpSp>
        <p:nvGrpSpPr>
          <p:cNvPr id="4" name="Группа 12"/>
          <p:cNvGrpSpPr/>
          <p:nvPr/>
        </p:nvGrpSpPr>
        <p:grpSpPr>
          <a:xfrm>
            <a:off x="3000364" y="4429132"/>
            <a:ext cx="2071702" cy="2058756"/>
            <a:chOff x="3357554" y="4359034"/>
            <a:chExt cx="2071702" cy="2058756"/>
          </a:xfrm>
        </p:grpSpPr>
        <p:pic>
          <p:nvPicPr>
            <p:cNvPr id="14" name="Picture 4" descr="C:\Documents and Settings\Admin\Рабочий стол\cobweb-37902_640.png"/>
            <p:cNvPicPr>
              <a:picLocks noChangeAspect="1" noChangeArrowheads="1"/>
            </p:cNvPicPr>
            <p:nvPr/>
          </p:nvPicPr>
          <p:blipFill>
            <a:blip r:embed="rId5" cstate="screen">
              <a:lum bright="30000" contrast="-20000"/>
            </a:blip>
            <a:srcRect/>
            <a:stretch>
              <a:fillRect/>
            </a:stretch>
          </p:blipFill>
          <p:spPr bwMode="auto">
            <a:xfrm>
              <a:off x="3357554" y="4359034"/>
              <a:ext cx="2071702" cy="2058756"/>
            </a:xfrm>
            <a:prstGeom prst="rect">
              <a:avLst/>
            </a:prstGeom>
            <a:noFill/>
          </p:spPr>
        </p:pic>
        <p:pic>
          <p:nvPicPr>
            <p:cNvPr id="15" name="Picture 8" descr="C:\Documents and Settings\Admin\Рабочий стол\091930f71a020b43e4e4d5b6fcba7708.png"/>
            <p:cNvPicPr>
              <a:picLocks noChangeAspect="1" noChangeArrowheads="1"/>
            </p:cNvPicPr>
            <p:nvPr/>
          </p:nvPicPr>
          <p:blipFill>
            <a:blip r:embed="rId6" cstate="screen">
              <a:lum bright="-10000" contrast="30000"/>
            </a:blip>
            <a:srcRect/>
            <a:stretch>
              <a:fillRect/>
            </a:stretch>
          </p:blipFill>
          <p:spPr bwMode="auto">
            <a:xfrm flipH="1">
              <a:off x="3786182" y="4714884"/>
              <a:ext cx="1214446" cy="1468545"/>
            </a:xfrm>
            <a:prstGeom prst="rect">
              <a:avLst/>
            </a:prstGeom>
            <a:noFill/>
            <a:effectLst/>
          </p:spPr>
        </p:pic>
      </p:grpSp>
      <p:sp>
        <p:nvSpPr>
          <p:cNvPr id="16" name="Полилиния 15"/>
          <p:cNvSpPr/>
          <p:nvPr/>
        </p:nvSpPr>
        <p:spPr>
          <a:xfrm>
            <a:off x="1754659" y="5708822"/>
            <a:ext cx="1285103" cy="457200"/>
          </a:xfrm>
          <a:custGeom>
            <a:avLst/>
            <a:gdLst>
              <a:gd name="connsiteX0" fmla="*/ 0 w 1285103"/>
              <a:gd name="connsiteY0" fmla="*/ 457200 h 457200"/>
              <a:gd name="connsiteX1" fmla="*/ 0 w 1285103"/>
              <a:gd name="connsiteY1" fmla="*/ 457200 h 457200"/>
              <a:gd name="connsiteX2" fmla="*/ 148282 w 1285103"/>
              <a:gd name="connsiteY2" fmla="*/ 383059 h 457200"/>
              <a:gd name="connsiteX3" fmla="*/ 222422 w 1285103"/>
              <a:gd name="connsiteY3" fmla="*/ 308919 h 457200"/>
              <a:gd name="connsiteX4" fmla="*/ 259492 w 1285103"/>
              <a:gd name="connsiteY4" fmla="*/ 284205 h 457200"/>
              <a:gd name="connsiteX5" fmla="*/ 296563 w 1285103"/>
              <a:gd name="connsiteY5" fmla="*/ 247135 h 457200"/>
              <a:gd name="connsiteX6" fmla="*/ 333633 w 1285103"/>
              <a:gd name="connsiteY6" fmla="*/ 234778 h 457200"/>
              <a:gd name="connsiteX7" fmla="*/ 407773 w 1285103"/>
              <a:gd name="connsiteY7" fmla="*/ 185351 h 457200"/>
              <a:gd name="connsiteX8" fmla="*/ 543698 w 1285103"/>
              <a:gd name="connsiteY8" fmla="*/ 148281 h 457200"/>
              <a:gd name="connsiteX9" fmla="*/ 543698 w 1285103"/>
              <a:gd name="connsiteY9" fmla="*/ 148281 h 457200"/>
              <a:gd name="connsiteX10" fmla="*/ 642552 w 1285103"/>
              <a:gd name="connsiteY10" fmla="*/ 123567 h 457200"/>
              <a:gd name="connsiteX11" fmla="*/ 1186249 w 1285103"/>
              <a:gd name="connsiteY11" fmla="*/ 123567 h 457200"/>
              <a:gd name="connsiteX12" fmla="*/ 1248033 w 1285103"/>
              <a:gd name="connsiteY12" fmla="*/ 37070 h 457200"/>
              <a:gd name="connsiteX13" fmla="*/ 1285103 w 1285103"/>
              <a:gd name="connsiteY13" fmla="*/ 0 h 457200"/>
              <a:gd name="connsiteX14" fmla="*/ 1285103 w 1285103"/>
              <a:gd name="connsiteY1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85103" h="457200">
                <a:moveTo>
                  <a:pt x="0" y="457200"/>
                </a:moveTo>
                <a:lnTo>
                  <a:pt x="0" y="457200"/>
                </a:lnTo>
                <a:cubicBezTo>
                  <a:pt x="49427" y="432486"/>
                  <a:pt x="109206" y="422135"/>
                  <a:pt x="148282" y="383059"/>
                </a:cubicBezTo>
                <a:lnTo>
                  <a:pt x="222422" y="308919"/>
                </a:lnTo>
                <a:cubicBezTo>
                  <a:pt x="232923" y="298418"/>
                  <a:pt x="248083" y="293712"/>
                  <a:pt x="259492" y="284205"/>
                </a:cubicBezTo>
                <a:cubicBezTo>
                  <a:pt x="272917" y="273018"/>
                  <a:pt x="282023" y="256828"/>
                  <a:pt x="296563" y="247135"/>
                </a:cubicBezTo>
                <a:cubicBezTo>
                  <a:pt x="307401" y="239910"/>
                  <a:pt x="322247" y="241104"/>
                  <a:pt x="333633" y="234778"/>
                </a:cubicBezTo>
                <a:cubicBezTo>
                  <a:pt x="359597" y="220353"/>
                  <a:pt x="378648" y="191176"/>
                  <a:pt x="407773" y="185351"/>
                </a:cubicBezTo>
                <a:cubicBezTo>
                  <a:pt x="495102" y="167885"/>
                  <a:pt x="449632" y="179635"/>
                  <a:pt x="543698" y="148281"/>
                </a:cubicBezTo>
                <a:lnTo>
                  <a:pt x="543698" y="148281"/>
                </a:lnTo>
                <a:lnTo>
                  <a:pt x="642552" y="123567"/>
                </a:lnTo>
                <a:cubicBezTo>
                  <a:pt x="851923" y="141015"/>
                  <a:pt x="928232" y="153055"/>
                  <a:pt x="1186249" y="123567"/>
                </a:cubicBezTo>
                <a:cubicBezTo>
                  <a:pt x="1216234" y="120140"/>
                  <a:pt x="1236702" y="52934"/>
                  <a:pt x="1248033" y="37070"/>
                </a:cubicBezTo>
                <a:cubicBezTo>
                  <a:pt x="1258190" y="22850"/>
                  <a:pt x="1285103" y="0"/>
                  <a:pt x="1285103" y="0"/>
                </a:cubicBezTo>
                <a:lnTo>
                  <a:pt x="1285103" y="0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hlinkClick r:id="rId7" action="ppaction://hlinksldjump"/>
          </p:cNvPr>
          <p:cNvSpPr/>
          <p:nvPr/>
        </p:nvSpPr>
        <p:spPr>
          <a:xfrm>
            <a:off x="8351688" y="5929330"/>
            <a:ext cx="648000" cy="468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5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461454" y="5532768"/>
            <a:ext cx="468000" cy="46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0</a:t>
            </a:r>
            <a:endParaRPr lang="ru-RU" sz="4000" b="1" dirty="0">
              <a:solidFill>
                <a:srgbClr val="99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143768" y="5500702"/>
            <a:ext cx="468000" cy="46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Скругленная прямоугольная выноска 33"/>
          <p:cNvSpPr/>
          <p:nvPr/>
        </p:nvSpPr>
        <p:spPr>
          <a:xfrm>
            <a:off x="1142976" y="4714884"/>
            <a:ext cx="1357322" cy="642942"/>
          </a:xfrm>
          <a:prstGeom prst="wedgeRoundRectCallout">
            <a:avLst>
              <a:gd name="adj1" fmla="val -21554"/>
              <a:gd name="adj2" fmla="val 85563"/>
              <a:gd name="adj3" fmla="val 16667"/>
            </a:avLst>
          </a:prstGeom>
          <a:solidFill>
            <a:srgbClr val="FFFFCC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Какая досада!</a:t>
            </a:r>
            <a:endParaRPr lang="ru-RU" sz="20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23" name="Какая доса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8391551" y="938195"/>
            <a:ext cx="252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990000"/>
                </a:solidFill>
              </a:rPr>
              <a:t>А</a:t>
            </a:r>
            <a:endParaRPr lang="ru-RU" b="1" dirty="0">
              <a:solidFill>
                <a:srgbClr val="99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382441" y="2814633"/>
            <a:ext cx="252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Б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0.1823 -0.0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5.18519E-6 C 0.00694 -0.00578 0.00278 -0.00232 0.01215 -0.01064 C 0.01372 -0.01203 0.0158 -0.0118 0.01754 -0.01249 C 0.02604 -0.01573 0.03455 -0.01851 0.04323 -0.02152 C 0.05556 -0.0324 0.07535 -0.0442 0.08924 -0.05045 C 0.09618 -0.0537 0.10382 -0.05485 0.11094 -0.05763 C 0.12118 -0.0618 0.12986 -0.06805 0.14063 -0.07013 C 0.14844 -0.07754 0.15816 -0.07708 0.16754 -0.07916 C 0.1901 -0.078 0.2092 -0.0743 0.23108 -0.07198 C 0.24236 -0.06712 0.23646 -0.06897 0.24879 -0.06666 C 0.27222 -0.06735 0.29549 -0.06735 0.31892 -0.06851 C 0.32726 -0.06897 0.33524 -0.07823 0.34201 -0.08286 C 0.35434 -0.0912 0.36649 -0.09999 0.37986 -0.10439 C 0.38438 -0.10856 0.39045 -0.11133 0.39601 -0.11157 C 0.4276 -0.11272 0.45903 -0.11272 0.49063 -0.11342 C 0.49618 -0.11596 0.50156 -0.11666 0.50677 -0.12059 C 0.51372 -0.12615 0.51771 -0.13055 0.52569 -0.13333 C 0.53177 -0.13842 0.53715 -0.14467 0.54323 -0.14953 C 0.55069 -0.15578 0.56059 -0.15856 0.56892 -0.16203 C 0.58802 -0.17916 0.57135 -0.16573 0.62708 -0.16573 " pathEditMode="relative" ptsTypes="fffffffffffffffffffA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88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100000" showWhenStopped="0"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21" grpId="0" animBg="1"/>
      <p:bldP spid="22" grpId="0" animBg="1"/>
      <p:bldP spid="16" grpId="0" animBg="1"/>
      <p:bldP spid="17" grpId="0"/>
      <p:bldP spid="18" grpId="0"/>
      <p:bldP spid="34" grpId="0" animBg="1"/>
      <p:bldP spid="24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1"/>
          <p:cNvGrpSpPr/>
          <p:nvPr/>
        </p:nvGrpSpPr>
        <p:grpSpPr>
          <a:xfrm>
            <a:off x="6313933" y="5352293"/>
            <a:ext cx="1401339" cy="934227"/>
            <a:chOff x="7643834" y="214289"/>
            <a:chExt cx="1285884" cy="857257"/>
          </a:xfrm>
        </p:grpSpPr>
        <p:sp>
          <p:nvSpPr>
            <p:cNvPr id="30" name="Блок-схема: сохраненные данные 29"/>
            <p:cNvSpPr/>
            <p:nvPr/>
          </p:nvSpPr>
          <p:spPr>
            <a:xfrm rot="5400000">
              <a:off x="7539828" y="324599"/>
              <a:ext cx="850953" cy="642942"/>
            </a:xfrm>
            <a:prstGeom prst="flowChartOnlineStorage">
              <a:avLst/>
            </a:prstGeom>
            <a:solidFill>
              <a:srgbClr val="FBFBFB"/>
            </a:solidFill>
            <a:ln>
              <a:noFill/>
            </a:ln>
            <a:effectLst>
              <a:outerShdw blurRad="152400" dist="38100" dir="5400000" sx="103000" sy="103000" algn="t" rotWithShape="0">
                <a:srgbClr val="1F3604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Блок-схема: сохраненные данные 30"/>
            <p:cNvSpPr/>
            <p:nvPr/>
          </p:nvSpPr>
          <p:spPr>
            <a:xfrm rot="5400000">
              <a:off x="8182770" y="318295"/>
              <a:ext cx="850953" cy="642942"/>
            </a:xfrm>
            <a:prstGeom prst="flowChartOnlineStorage">
              <a:avLst/>
            </a:prstGeom>
            <a:solidFill>
              <a:srgbClr val="FBFBFB"/>
            </a:solidFill>
            <a:ln>
              <a:noFill/>
            </a:ln>
            <a:effectLst>
              <a:outerShdw blurRad="152400" dist="38100" dir="5400000" sx="103000" sy="103000" algn="t" rotWithShape="0">
                <a:srgbClr val="1F3604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663300"/>
                </a:solidFill>
              </a:rPr>
              <a:t>	Млекопитающие заселили области, недоступные для пресмыкающихся, так как у них:</a:t>
            </a:r>
            <a:endParaRPr lang="ru-RU" dirty="0">
              <a:solidFill>
                <a:srgbClr val="663300"/>
              </a:solidFill>
            </a:endParaRPr>
          </a:p>
        </p:txBody>
      </p:sp>
      <p:pic>
        <p:nvPicPr>
          <p:cNvPr id="25" name="Содержимое 24" descr="Кр.с-ма_млекопит.jpg"/>
          <p:cNvPicPr preferRelativeResize="0">
            <a:picLocks noGrp="1"/>
          </p:cNvPicPr>
          <p:nvPr>
            <p:ph sz="quarter" idx="10"/>
          </p:nvPr>
        </p:nvPicPr>
        <p:blipFill>
          <a:blip r:embed="rId3" cstate="screen"/>
          <a:stretch>
            <a:fillRect/>
          </a:stretch>
        </p:blipFill>
        <p:spPr>
          <a:xfrm flipH="1">
            <a:off x="486180" y="928688"/>
            <a:ext cx="4320000" cy="3240000"/>
          </a:xfrm>
          <a:ln w="12700">
            <a:solidFill>
              <a:schemeClr val="bg2">
                <a:lumMod val="25000"/>
              </a:schemeClr>
            </a:solidFill>
            <a:prstDash val="sysDash"/>
          </a:ln>
        </p:spPr>
      </p:pic>
      <p:sp>
        <p:nvSpPr>
          <p:cNvPr id="21" name="Содержимое 20"/>
          <p:cNvSpPr>
            <a:spLocks noGrp="1"/>
          </p:cNvSpPr>
          <p:nvPr>
            <p:ph sz="quarter" idx="11"/>
          </p:nvPr>
        </p:nvSpPr>
        <p:spPr>
          <a:ln w="12700">
            <a:prstDash val="sysDash"/>
          </a:ln>
        </p:spPr>
        <p:txBody>
          <a:bodyPr anchor="ctr">
            <a:noAutofit/>
          </a:bodyPr>
          <a:lstStyle/>
          <a:p>
            <a:pPr marL="457200" indent="-457200"/>
            <a:r>
              <a:rPr lang="ru-RU" dirty="0" smtClean="0">
                <a:solidFill>
                  <a:srgbClr val="002060"/>
                </a:solidFill>
              </a:rPr>
              <a:t>1.   Высокий уровень</a:t>
            </a:r>
          </a:p>
          <a:p>
            <a:pPr marL="457200" indent="-457200"/>
            <a:r>
              <a:rPr lang="ru-RU" dirty="0" smtClean="0">
                <a:solidFill>
                  <a:srgbClr val="002060"/>
                </a:solidFill>
              </a:rPr>
              <a:t>обмена веществ.</a:t>
            </a:r>
          </a:p>
          <a:p>
            <a:pPr marL="457200" indent="-457200"/>
            <a:r>
              <a:rPr lang="ru-RU" dirty="0" smtClean="0">
                <a:solidFill>
                  <a:srgbClr val="002060"/>
                </a:solidFill>
              </a:rPr>
              <a:t>2.   Высокоразвитая</a:t>
            </a:r>
          </a:p>
          <a:p>
            <a:pPr marL="457200" indent="-457200"/>
            <a:r>
              <a:rPr lang="ru-RU" dirty="0" smtClean="0">
                <a:solidFill>
                  <a:srgbClr val="002060"/>
                </a:solidFill>
              </a:rPr>
              <a:t>нервная система.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2" name="Содержимое 21"/>
          <p:cNvSpPr>
            <a:spLocks noGrp="1"/>
          </p:cNvSpPr>
          <p:nvPr>
            <p:ph sz="quarter" idx="12"/>
          </p:nvPr>
        </p:nvSpPr>
        <p:spPr>
          <a:ln w="12700">
            <a:prstDash val="sysDash"/>
          </a:ln>
        </p:spPr>
        <p:txBody>
          <a:bodyPr anchor="ctr">
            <a:noAutofit/>
          </a:bodyPr>
          <a:lstStyle/>
          <a:p>
            <a:pPr marL="457200" indent="-457200"/>
            <a:r>
              <a:rPr lang="ru-RU" dirty="0" smtClean="0">
                <a:solidFill>
                  <a:srgbClr val="002060"/>
                </a:solidFill>
              </a:rPr>
              <a:t>1.   Внутренний скелет.</a:t>
            </a:r>
          </a:p>
          <a:p>
            <a:pPr marL="457200" indent="-457200"/>
            <a:r>
              <a:rPr lang="ru-RU" dirty="0" smtClean="0">
                <a:solidFill>
                  <a:srgbClr val="002060"/>
                </a:solidFill>
              </a:rPr>
              <a:t>2.   Центральная</a:t>
            </a:r>
          </a:p>
          <a:p>
            <a:pPr marL="457200" indent="-457200"/>
            <a:r>
              <a:rPr lang="ru-RU" dirty="0" smtClean="0">
                <a:solidFill>
                  <a:srgbClr val="002060"/>
                </a:solidFill>
              </a:rPr>
              <a:t>нервная система в виде</a:t>
            </a:r>
          </a:p>
          <a:p>
            <a:pPr marL="457200" indent="-457200"/>
            <a:r>
              <a:rPr lang="ru-RU" dirty="0" smtClean="0">
                <a:solidFill>
                  <a:srgbClr val="002060"/>
                </a:solidFill>
              </a:rPr>
              <a:t>трубки.</a:t>
            </a:r>
            <a:endParaRPr lang="ru-RU" dirty="0">
              <a:solidFill>
                <a:srgbClr val="002060"/>
              </a:solidFill>
            </a:endParaRPr>
          </a:p>
        </p:txBody>
      </p:sp>
      <p:grpSp>
        <p:nvGrpSpPr>
          <p:cNvPr id="3" name="Группа 9"/>
          <p:cNvGrpSpPr/>
          <p:nvPr/>
        </p:nvGrpSpPr>
        <p:grpSpPr>
          <a:xfrm flipH="1">
            <a:off x="281879" y="5516107"/>
            <a:ext cx="1646915" cy="913289"/>
            <a:chOff x="6286512" y="5286388"/>
            <a:chExt cx="1785950" cy="99039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1" name="Полилиния 10"/>
            <p:cNvSpPr/>
            <p:nvPr/>
          </p:nvSpPr>
          <p:spPr>
            <a:xfrm>
              <a:off x="7272112" y="5287617"/>
              <a:ext cx="303040" cy="170740"/>
            </a:xfrm>
            <a:custGeom>
              <a:avLst/>
              <a:gdLst>
                <a:gd name="connsiteX0" fmla="*/ 271688 w 303040"/>
                <a:gd name="connsiteY0" fmla="*/ 59635 h 170740"/>
                <a:gd name="connsiteX1" fmla="*/ 271688 w 303040"/>
                <a:gd name="connsiteY1" fmla="*/ 59635 h 170740"/>
                <a:gd name="connsiteX2" fmla="*/ 152418 w 303040"/>
                <a:gd name="connsiteY2" fmla="*/ 0 h 170740"/>
                <a:gd name="connsiteX3" fmla="*/ 72905 w 303040"/>
                <a:gd name="connsiteY3" fmla="*/ 9940 h 170740"/>
                <a:gd name="connsiteX4" fmla="*/ 43088 w 303040"/>
                <a:gd name="connsiteY4" fmla="*/ 19879 h 170740"/>
                <a:gd name="connsiteX5" fmla="*/ 3331 w 303040"/>
                <a:gd name="connsiteY5" fmla="*/ 79513 h 170740"/>
                <a:gd name="connsiteX6" fmla="*/ 13271 w 303040"/>
                <a:gd name="connsiteY6" fmla="*/ 139148 h 170740"/>
                <a:gd name="connsiteX7" fmla="*/ 72905 w 303040"/>
                <a:gd name="connsiteY7" fmla="*/ 159026 h 170740"/>
                <a:gd name="connsiteX8" fmla="*/ 102723 w 303040"/>
                <a:gd name="connsiteY8" fmla="*/ 168966 h 170740"/>
                <a:gd name="connsiteX9" fmla="*/ 281627 w 303040"/>
                <a:gd name="connsiteY9" fmla="*/ 159026 h 170740"/>
                <a:gd name="connsiteX10" fmla="*/ 301505 w 303040"/>
                <a:gd name="connsiteY10" fmla="*/ 129209 h 170740"/>
                <a:gd name="connsiteX11" fmla="*/ 271688 w 303040"/>
                <a:gd name="connsiteY11" fmla="*/ 59635 h 17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3040" h="170740">
                  <a:moveTo>
                    <a:pt x="271688" y="59635"/>
                  </a:moveTo>
                  <a:lnTo>
                    <a:pt x="271688" y="59635"/>
                  </a:lnTo>
                  <a:cubicBezTo>
                    <a:pt x="244734" y="42789"/>
                    <a:pt x="194463" y="0"/>
                    <a:pt x="152418" y="0"/>
                  </a:cubicBezTo>
                  <a:cubicBezTo>
                    <a:pt x="125707" y="0"/>
                    <a:pt x="99409" y="6627"/>
                    <a:pt x="72905" y="9940"/>
                  </a:cubicBezTo>
                  <a:cubicBezTo>
                    <a:pt x="62966" y="13253"/>
                    <a:pt x="51805" y="14068"/>
                    <a:pt x="43088" y="19879"/>
                  </a:cubicBezTo>
                  <a:cubicBezTo>
                    <a:pt x="11181" y="41150"/>
                    <a:pt x="13752" y="48253"/>
                    <a:pt x="3331" y="79513"/>
                  </a:cubicBezTo>
                  <a:cubicBezTo>
                    <a:pt x="6644" y="99391"/>
                    <a:pt x="0" y="123982"/>
                    <a:pt x="13271" y="139148"/>
                  </a:cubicBezTo>
                  <a:cubicBezTo>
                    <a:pt x="27069" y="154917"/>
                    <a:pt x="53027" y="152400"/>
                    <a:pt x="72905" y="159026"/>
                  </a:cubicBezTo>
                  <a:lnTo>
                    <a:pt x="102723" y="168966"/>
                  </a:lnTo>
                  <a:cubicBezTo>
                    <a:pt x="162358" y="165653"/>
                    <a:pt x="223060" y="170740"/>
                    <a:pt x="281627" y="159026"/>
                  </a:cubicBezTo>
                  <a:cubicBezTo>
                    <a:pt x="293340" y="156683"/>
                    <a:pt x="299541" y="140992"/>
                    <a:pt x="301505" y="129209"/>
                  </a:cubicBezTo>
                  <a:cubicBezTo>
                    <a:pt x="303040" y="119999"/>
                    <a:pt x="276657" y="71231"/>
                    <a:pt x="271688" y="596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Picture 3" descr="C:\Documents and Settings\Admin\Рабочий стол\80.jpg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6512" y="5286388"/>
              <a:ext cx="1785950" cy="990390"/>
            </a:xfrm>
            <a:prstGeom prst="rect">
              <a:avLst/>
            </a:prstGeom>
            <a:noFill/>
          </p:spPr>
        </p:pic>
      </p:grpSp>
      <p:grpSp>
        <p:nvGrpSpPr>
          <p:cNvPr id="4" name="Группа 12"/>
          <p:cNvGrpSpPr/>
          <p:nvPr/>
        </p:nvGrpSpPr>
        <p:grpSpPr>
          <a:xfrm>
            <a:off x="3000364" y="4429132"/>
            <a:ext cx="2071702" cy="2058756"/>
            <a:chOff x="3357554" y="4359034"/>
            <a:chExt cx="2071702" cy="2058756"/>
          </a:xfrm>
        </p:grpSpPr>
        <p:pic>
          <p:nvPicPr>
            <p:cNvPr id="14" name="Picture 4" descr="C:\Documents and Settings\Admin\Рабочий стол\cobweb-37902_640.png"/>
            <p:cNvPicPr>
              <a:picLocks noChangeAspect="1" noChangeArrowheads="1"/>
            </p:cNvPicPr>
            <p:nvPr/>
          </p:nvPicPr>
          <p:blipFill>
            <a:blip r:embed="rId5" cstate="screen">
              <a:lum bright="30000" contrast="-20000"/>
            </a:blip>
            <a:srcRect/>
            <a:stretch>
              <a:fillRect/>
            </a:stretch>
          </p:blipFill>
          <p:spPr bwMode="auto">
            <a:xfrm>
              <a:off x="3357554" y="4359034"/>
              <a:ext cx="2071702" cy="2058756"/>
            </a:xfrm>
            <a:prstGeom prst="rect">
              <a:avLst/>
            </a:prstGeom>
            <a:noFill/>
          </p:spPr>
        </p:pic>
        <p:pic>
          <p:nvPicPr>
            <p:cNvPr id="15" name="Picture 8" descr="C:\Documents and Settings\Admin\Рабочий стол\091930f71a020b43e4e4d5b6fcba7708.png"/>
            <p:cNvPicPr>
              <a:picLocks noChangeAspect="1" noChangeArrowheads="1"/>
            </p:cNvPicPr>
            <p:nvPr/>
          </p:nvPicPr>
          <p:blipFill>
            <a:blip r:embed="rId6" cstate="screen">
              <a:lum bright="-10000" contrast="30000"/>
            </a:blip>
            <a:srcRect/>
            <a:stretch>
              <a:fillRect/>
            </a:stretch>
          </p:blipFill>
          <p:spPr bwMode="auto">
            <a:xfrm flipH="1">
              <a:off x="3786182" y="4714884"/>
              <a:ext cx="1214446" cy="1468545"/>
            </a:xfrm>
            <a:prstGeom prst="rect">
              <a:avLst/>
            </a:prstGeom>
            <a:noFill/>
            <a:effectLst/>
          </p:spPr>
        </p:pic>
      </p:grpSp>
      <p:sp>
        <p:nvSpPr>
          <p:cNvPr id="16" name="Полилиния 15"/>
          <p:cNvSpPr/>
          <p:nvPr/>
        </p:nvSpPr>
        <p:spPr>
          <a:xfrm>
            <a:off x="1754659" y="5708822"/>
            <a:ext cx="1285103" cy="457200"/>
          </a:xfrm>
          <a:custGeom>
            <a:avLst/>
            <a:gdLst>
              <a:gd name="connsiteX0" fmla="*/ 0 w 1285103"/>
              <a:gd name="connsiteY0" fmla="*/ 457200 h 457200"/>
              <a:gd name="connsiteX1" fmla="*/ 0 w 1285103"/>
              <a:gd name="connsiteY1" fmla="*/ 457200 h 457200"/>
              <a:gd name="connsiteX2" fmla="*/ 148282 w 1285103"/>
              <a:gd name="connsiteY2" fmla="*/ 383059 h 457200"/>
              <a:gd name="connsiteX3" fmla="*/ 222422 w 1285103"/>
              <a:gd name="connsiteY3" fmla="*/ 308919 h 457200"/>
              <a:gd name="connsiteX4" fmla="*/ 259492 w 1285103"/>
              <a:gd name="connsiteY4" fmla="*/ 284205 h 457200"/>
              <a:gd name="connsiteX5" fmla="*/ 296563 w 1285103"/>
              <a:gd name="connsiteY5" fmla="*/ 247135 h 457200"/>
              <a:gd name="connsiteX6" fmla="*/ 333633 w 1285103"/>
              <a:gd name="connsiteY6" fmla="*/ 234778 h 457200"/>
              <a:gd name="connsiteX7" fmla="*/ 407773 w 1285103"/>
              <a:gd name="connsiteY7" fmla="*/ 185351 h 457200"/>
              <a:gd name="connsiteX8" fmla="*/ 543698 w 1285103"/>
              <a:gd name="connsiteY8" fmla="*/ 148281 h 457200"/>
              <a:gd name="connsiteX9" fmla="*/ 543698 w 1285103"/>
              <a:gd name="connsiteY9" fmla="*/ 148281 h 457200"/>
              <a:gd name="connsiteX10" fmla="*/ 642552 w 1285103"/>
              <a:gd name="connsiteY10" fmla="*/ 123567 h 457200"/>
              <a:gd name="connsiteX11" fmla="*/ 1186249 w 1285103"/>
              <a:gd name="connsiteY11" fmla="*/ 123567 h 457200"/>
              <a:gd name="connsiteX12" fmla="*/ 1248033 w 1285103"/>
              <a:gd name="connsiteY12" fmla="*/ 37070 h 457200"/>
              <a:gd name="connsiteX13" fmla="*/ 1285103 w 1285103"/>
              <a:gd name="connsiteY13" fmla="*/ 0 h 457200"/>
              <a:gd name="connsiteX14" fmla="*/ 1285103 w 1285103"/>
              <a:gd name="connsiteY1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85103" h="457200">
                <a:moveTo>
                  <a:pt x="0" y="457200"/>
                </a:moveTo>
                <a:lnTo>
                  <a:pt x="0" y="457200"/>
                </a:lnTo>
                <a:cubicBezTo>
                  <a:pt x="49427" y="432486"/>
                  <a:pt x="109206" y="422135"/>
                  <a:pt x="148282" y="383059"/>
                </a:cubicBezTo>
                <a:lnTo>
                  <a:pt x="222422" y="308919"/>
                </a:lnTo>
                <a:cubicBezTo>
                  <a:pt x="232923" y="298418"/>
                  <a:pt x="248083" y="293712"/>
                  <a:pt x="259492" y="284205"/>
                </a:cubicBezTo>
                <a:cubicBezTo>
                  <a:pt x="272917" y="273018"/>
                  <a:pt x="282023" y="256828"/>
                  <a:pt x="296563" y="247135"/>
                </a:cubicBezTo>
                <a:cubicBezTo>
                  <a:pt x="307401" y="239910"/>
                  <a:pt x="322247" y="241104"/>
                  <a:pt x="333633" y="234778"/>
                </a:cubicBezTo>
                <a:cubicBezTo>
                  <a:pt x="359597" y="220353"/>
                  <a:pt x="378648" y="191176"/>
                  <a:pt x="407773" y="185351"/>
                </a:cubicBezTo>
                <a:cubicBezTo>
                  <a:pt x="495102" y="167885"/>
                  <a:pt x="449632" y="179635"/>
                  <a:pt x="543698" y="148281"/>
                </a:cubicBezTo>
                <a:lnTo>
                  <a:pt x="543698" y="148281"/>
                </a:lnTo>
                <a:lnTo>
                  <a:pt x="642552" y="123567"/>
                </a:lnTo>
                <a:cubicBezTo>
                  <a:pt x="851923" y="141015"/>
                  <a:pt x="928232" y="153055"/>
                  <a:pt x="1186249" y="123567"/>
                </a:cubicBezTo>
                <a:cubicBezTo>
                  <a:pt x="1216234" y="120140"/>
                  <a:pt x="1236702" y="52934"/>
                  <a:pt x="1248033" y="37070"/>
                </a:cubicBezTo>
                <a:cubicBezTo>
                  <a:pt x="1258190" y="22850"/>
                  <a:pt x="1285103" y="0"/>
                  <a:pt x="1285103" y="0"/>
                </a:cubicBezTo>
                <a:lnTo>
                  <a:pt x="1285103" y="0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hlinkClick r:id="rId7" action="ppaction://hlinksldjump"/>
          </p:cNvPr>
          <p:cNvSpPr/>
          <p:nvPr/>
        </p:nvSpPr>
        <p:spPr>
          <a:xfrm>
            <a:off x="8351688" y="5929330"/>
            <a:ext cx="648000" cy="468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7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461454" y="5532768"/>
            <a:ext cx="468000" cy="46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143768" y="5500702"/>
            <a:ext cx="468000" cy="46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0</a:t>
            </a:r>
            <a:endParaRPr lang="ru-RU" sz="4000" b="1" dirty="0">
              <a:solidFill>
                <a:srgbClr val="99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Скругленная прямоугольная выноска 33"/>
          <p:cNvSpPr/>
          <p:nvPr/>
        </p:nvSpPr>
        <p:spPr>
          <a:xfrm>
            <a:off x="1142976" y="4714884"/>
            <a:ext cx="1357322" cy="642942"/>
          </a:xfrm>
          <a:prstGeom prst="wedgeRoundRectCallout">
            <a:avLst>
              <a:gd name="adj1" fmla="val -21554"/>
              <a:gd name="adj2" fmla="val 85563"/>
              <a:gd name="adj3" fmla="val 16667"/>
            </a:avLst>
          </a:prstGeom>
          <a:solidFill>
            <a:srgbClr val="FFFFCC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Какая досада!</a:t>
            </a:r>
            <a:endParaRPr lang="ru-RU" sz="20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23" name="Какая доса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8391551" y="938195"/>
            <a:ext cx="252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990000"/>
                </a:solidFill>
              </a:rPr>
              <a:t>А</a:t>
            </a:r>
            <a:endParaRPr lang="ru-RU" b="1" dirty="0">
              <a:solidFill>
                <a:srgbClr val="99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382441" y="2814633"/>
            <a:ext cx="252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Б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33333E-6 -3.33333E-6 L 0.1823 -0.0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33333E-6 C 0.00295 -0.00439 0.00538 -0.00902 0.01111 -0.0118 C 0.01806 -0.01805 0.02847 -0.02129 0.0401 -0.02291 C 0.09097 -0.02245 0.14219 -0.0206 0.19306 -0.02199 C 0.20121 -0.02569 0.21111 -0.02453 0.22049 -0.02685 C 0.22292 -0.02731 0.22552 -0.02801 0.22778 -0.0287 C 0.23056 -0.02986 0.23646 -0.0324 0.23646 -0.03217 C 0.24219 -0.04907 0.26458 -0.05393 0.27812 -0.06666 C 0.28351 -0.07152 0.28924 -0.07615 0.29705 -0.07963 C 0.30174 -0.08449 0.31597 -0.08611 0.32431 -0.08657 C 0.36076 -0.08727 0.39757 -0.08773 0.4342 -0.08842 C 0.44115 -0.09004 0.44931 -0.09259 0.4559 -0.0949 C 0.46215 -0.09745 0.46736 -0.10092 0.47465 -0.10254 C 0.48524 -0.10972 0.49826 -0.11296 0.51076 -0.11852 C 0.51458 -0.12268 0.52101 -0.12662 0.52795 -0.12824 C 0.5349 -0.13171 0.53871 -0.13356 0.5467 -0.13588 C 0.55712 -0.14097 0.57413 -0.14768 0.58698 -0.15 C 0.59115 -0.15185 0.59583 -0.1537 0.60017 -0.15578 C 0.60208 -0.15879 0.60156 -0.1574 0.60156 -0.15926 " pathEditMode="relative" rAng="0" ptsTypes="ffffffffffffffffffA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" y="-8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88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100000" showWhenStopped="0"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21" grpId="0" animBg="1"/>
      <p:bldP spid="22" grpId="0" animBg="1"/>
      <p:bldP spid="16" grpId="0" animBg="1"/>
      <p:bldP spid="17" grpId="0"/>
      <p:bldP spid="18" grpId="0"/>
      <p:bldP spid="34" grpId="0" animBg="1"/>
      <p:bldP spid="24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1"/>
          <p:cNvGrpSpPr/>
          <p:nvPr/>
        </p:nvGrpSpPr>
        <p:grpSpPr>
          <a:xfrm>
            <a:off x="6313933" y="5352293"/>
            <a:ext cx="1401339" cy="934227"/>
            <a:chOff x="7643834" y="214289"/>
            <a:chExt cx="1285884" cy="857257"/>
          </a:xfrm>
        </p:grpSpPr>
        <p:sp>
          <p:nvSpPr>
            <p:cNvPr id="30" name="Блок-схема: сохраненные данные 29"/>
            <p:cNvSpPr/>
            <p:nvPr/>
          </p:nvSpPr>
          <p:spPr>
            <a:xfrm rot="5400000">
              <a:off x="7539828" y="324599"/>
              <a:ext cx="850953" cy="642942"/>
            </a:xfrm>
            <a:prstGeom prst="flowChartOnlineStorage">
              <a:avLst/>
            </a:prstGeom>
            <a:solidFill>
              <a:srgbClr val="FBFBFB"/>
            </a:solidFill>
            <a:ln>
              <a:noFill/>
            </a:ln>
            <a:effectLst>
              <a:outerShdw blurRad="152400" dist="38100" dir="5400000" sx="103000" sy="103000" algn="t" rotWithShape="0">
                <a:srgbClr val="1F3604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Блок-схема: сохраненные данные 30"/>
            <p:cNvSpPr/>
            <p:nvPr/>
          </p:nvSpPr>
          <p:spPr>
            <a:xfrm rot="5400000">
              <a:off x="8182770" y="318295"/>
              <a:ext cx="850953" cy="642942"/>
            </a:xfrm>
            <a:prstGeom prst="flowChartOnlineStorage">
              <a:avLst/>
            </a:prstGeom>
            <a:solidFill>
              <a:srgbClr val="FBFBFB"/>
            </a:solidFill>
            <a:ln>
              <a:noFill/>
            </a:ln>
            <a:effectLst>
              <a:outerShdw blurRad="152400" dist="38100" dir="5400000" sx="103000" sy="103000" algn="t" rotWithShape="0">
                <a:srgbClr val="1F3604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663300"/>
                </a:solidFill>
              </a:rPr>
              <a:t>Распределите представителей млекопитающих по отрядам: </a:t>
            </a:r>
            <a:endParaRPr lang="ru-RU" dirty="0">
              <a:solidFill>
                <a:srgbClr val="663300"/>
              </a:solidFill>
            </a:endParaRPr>
          </a:p>
        </p:txBody>
      </p:sp>
      <p:sp>
        <p:nvSpPr>
          <p:cNvPr id="21" name="Содержимое 20"/>
          <p:cNvSpPr>
            <a:spLocks noGrp="1"/>
          </p:cNvSpPr>
          <p:nvPr>
            <p:ph sz="quarter" idx="11"/>
          </p:nvPr>
        </p:nvSpPr>
        <p:spPr>
          <a:ln w="12700">
            <a:prstDash val="sysDash"/>
          </a:ln>
        </p:spPr>
        <p:txBody>
          <a:bodyPr anchor="ctr">
            <a:noAutofit/>
          </a:bodyPr>
          <a:lstStyle/>
          <a:p>
            <a:pPr marL="457200" indent="-457200"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1. Непарнокопытные</a:t>
            </a:r>
            <a:endParaRPr lang="ru-RU" dirty="0" smtClean="0">
              <a:solidFill>
                <a:srgbClr val="002060"/>
              </a:solidFill>
            </a:endParaRPr>
          </a:p>
          <a:p>
            <a:pPr marL="457200" indent="-457200"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2. Хищные</a:t>
            </a:r>
            <a:endParaRPr lang="ru-RU" dirty="0" smtClean="0">
              <a:solidFill>
                <a:srgbClr val="002060"/>
              </a:solidFill>
            </a:endParaRPr>
          </a:p>
          <a:p>
            <a:pPr marL="457200" indent="-457200"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3. Грызуны</a:t>
            </a:r>
            <a:endParaRPr lang="ru-RU" dirty="0" smtClean="0">
              <a:solidFill>
                <a:srgbClr val="002060"/>
              </a:solidFill>
            </a:endParaRPr>
          </a:p>
          <a:p>
            <a:pPr marL="457200" indent="-457200"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4. Приматы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2" name="Содержимое 21"/>
          <p:cNvSpPr>
            <a:spLocks noGrp="1"/>
          </p:cNvSpPr>
          <p:nvPr>
            <p:ph sz="quarter" idx="12"/>
          </p:nvPr>
        </p:nvSpPr>
        <p:spPr>
          <a:ln w="12700">
            <a:prstDash val="sysDash"/>
          </a:ln>
        </p:spPr>
        <p:txBody>
          <a:bodyPr anchor="ctr">
            <a:noAutofit/>
          </a:bodyPr>
          <a:lstStyle/>
          <a:p>
            <a:pPr marL="457200" indent="-457200">
              <a:lnSpc>
                <a:spcPts val="1700"/>
              </a:lnSpc>
              <a:buAutoNum type="arabicPeriod"/>
            </a:pPr>
            <a:endParaRPr lang="ru-RU" dirty="0" smtClean="0">
              <a:solidFill>
                <a:srgbClr val="002060"/>
              </a:solidFill>
            </a:endParaRPr>
          </a:p>
          <a:p>
            <a:pPr marL="457200" indent="-457200"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1. Непарнокопытные</a:t>
            </a:r>
            <a:endParaRPr lang="ru-RU" dirty="0" smtClean="0">
              <a:solidFill>
                <a:srgbClr val="002060"/>
              </a:solidFill>
            </a:endParaRPr>
          </a:p>
          <a:p>
            <a:pPr marL="457200" indent="-457200"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2. Грызуны</a:t>
            </a:r>
            <a:endParaRPr lang="ru-RU" dirty="0" smtClean="0">
              <a:solidFill>
                <a:srgbClr val="002060"/>
              </a:solidFill>
            </a:endParaRPr>
          </a:p>
          <a:p>
            <a:pPr marL="457200" indent="-457200"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3. Хищные</a:t>
            </a:r>
            <a:endParaRPr lang="ru-RU" dirty="0" smtClean="0">
              <a:solidFill>
                <a:srgbClr val="002060"/>
              </a:solidFill>
            </a:endParaRPr>
          </a:p>
          <a:p>
            <a:pPr marL="457200" indent="-457200"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4. Приматы 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lnSpc>
                <a:spcPts val="1600"/>
              </a:lnSpc>
            </a:pPr>
            <a:endParaRPr lang="ru-RU" dirty="0">
              <a:solidFill>
                <a:srgbClr val="002060"/>
              </a:solidFill>
            </a:endParaRPr>
          </a:p>
        </p:txBody>
      </p:sp>
      <p:grpSp>
        <p:nvGrpSpPr>
          <p:cNvPr id="3" name="Группа 9"/>
          <p:cNvGrpSpPr/>
          <p:nvPr/>
        </p:nvGrpSpPr>
        <p:grpSpPr>
          <a:xfrm flipH="1">
            <a:off x="281879" y="5516107"/>
            <a:ext cx="1646915" cy="913289"/>
            <a:chOff x="6286512" y="5286388"/>
            <a:chExt cx="1785950" cy="99039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1" name="Полилиния 10"/>
            <p:cNvSpPr/>
            <p:nvPr/>
          </p:nvSpPr>
          <p:spPr>
            <a:xfrm>
              <a:off x="7272112" y="5287617"/>
              <a:ext cx="303040" cy="170740"/>
            </a:xfrm>
            <a:custGeom>
              <a:avLst/>
              <a:gdLst>
                <a:gd name="connsiteX0" fmla="*/ 271688 w 303040"/>
                <a:gd name="connsiteY0" fmla="*/ 59635 h 170740"/>
                <a:gd name="connsiteX1" fmla="*/ 271688 w 303040"/>
                <a:gd name="connsiteY1" fmla="*/ 59635 h 170740"/>
                <a:gd name="connsiteX2" fmla="*/ 152418 w 303040"/>
                <a:gd name="connsiteY2" fmla="*/ 0 h 170740"/>
                <a:gd name="connsiteX3" fmla="*/ 72905 w 303040"/>
                <a:gd name="connsiteY3" fmla="*/ 9940 h 170740"/>
                <a:gd name="connsiteX4" fmla="*/ 43088 w 303040"/>
                <a:gd name="connsiteY4" fmla="*/ 19879 h 170740"/>
                <a:gd name="connsiteX5" fmla="*/ 3331 w 303040"/>
                <a:gd name="connsiteY5" fmla="*/ 79513 h 170740"/>
                <a:gd name="connsiteX6" fmla="*/ 13271 w 303040"/>
                <a:gd name="connsiteY6" fmla="*/ 139148 h 170740"/>
                <a:gd name="connsiteX7" fmla="*/ 72905 w 303040"/>
                <a:gd name="connsiteY7" fmla="*/ 159026 h 170740"/>
                <a:gd name="connsiteX8" fmla="*/ 102723 w 303040"/>
                <a:gd name="connsiteY8" fmla="*/ 168966 h 170740"/>
                <a:gd name="connsiteX9" fmla="*/ 281627 w 303040"/>
                <a:gd name="connsiteY9" fmla="*/ 159026 h 170740"/>
                <a:gd name="connsiteX10" fmla="*/ 301505 w 303040"/>
                <a:gd name="connsiteY10" fmla="*/ 129209 h 170740"/>
                <a:gd name="connsiteX11" fmla="*/ 271688 w 303040"/>
                <a:gd name="connsiteY11" fmla="*/ 59635 h 17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3040" h="170740">
                  <a:moveTo>
                    <a:pt x="271688" y="59635"/>
                  </a:moveTo>
                  <a:lnTo>
                    <a:pt x="271688" y="59635"/>
                  </a:lnTo>
                  <a:cubicBezTo>
                    <a:pt x="244734" y="42789"/>
                    <a:pt x="194463" y="0"/>
                    <a:pt x="152418" y="0"/>
                  </a:cubicBezTo>
                  <a:cubicBezTo>
                    <a:pt x="125707" y="0"/>
                    <a:pt x="99409" y="6627"/>
                    <a:pt x="72905" y="9940"/>
                  </a:cubicBezTo>
                  <a:cubicBezTo>
                    <a:pt x="62966" y="13253"/>
                    <a:pt x="51805" y="14068"/>
                    <a:pt x="43088" y="19879"/>
                  </a:cubicBezTo>
                  <a:cubicBezTo>
                    <a:pt x="11181" y="41150"/>
                    <a:pt x="13752" y="48253"/>
                    <a:pt x="3331" y="79513"/>
                  </a:cubicBezTo>
                  <a:cubicBezTo>
                    <a:pt x="6644" y="99391"/>
                    <a:pt x="0" y="123982"/>
                    <a:pt x="13271" y="139148"/>
                  </a:cubicBezTo>
                  <a:cubicBezTo>
                    <a:pt x="27069" y="154917"/>
                    <a:pt x="53027" y="152400"/>
                    <a:pt x="72905" y="159026"/>
                  </a:cubicBezTo>
                  <a:lnTo>
                    <a:pt x="102723" y="168966"/>
                  </a:lnTo>
                  <a:cubicBezTo>
                    <a:pt x="162358" y="165653"/>
                    <a:pt x="223060" y="170740"/>
                    <a:pt x="281627" y="159026"/>
                  </a:cubicBezTo>
                  <a:cubicBezTo>
                    <a:pt x="293340" y="156683"/>
                    <a:pt x="299541" y="140992"/>
                    <a:pt x="301505" y="129209"/>
                  </a:cubicBezTo>
                  <a:cubicBezTo>
                    <a:pt x="303040" y="119999"/>
                    <a:pt x="276657" y="71231"/>
                    <a:pt x="271688" y="596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Picture 3" descr="C:\Documents and Settings\Admin\Рабочий стол\80.jpg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6512" y="5286388"/>
              <a:ext cx="1785950" cy="990390"/>
            </a:xfrm>
            <a:prstGeom prst="rect">
              <a:avLst/>
            </a:prstGeom>
            <a:noFill/>
          </p:spPr>
        </p:pic>
      </p:grpSp>
      <p:grpSp>
        <p:nvGrpSpPr>
          <p:cNvPr id="4" name="Группа 12"/>
          <p:cNvGrpSpPr/>
          <p:nvPr/>
        </p:nvGrpSpPr>
        <p:grpSpPr>
          <a:xfrm>
            <a:off x="3000364" y="4429132"/>
            <a:ext cx="2071702" cy="2058756"/>
            <a:chOff x="3357554" y="4359034"/>
            <a:chExt cx="2071702" cy="2058756"/>
          </a:xfrm>
        </p:grpSpPr>
        <p:pic>
          <p:nvPicPr>
            <p:cNvPr id="14" name="Picture 4" descr="C:\Documents and Settings\Admin\Рабочий стол\cobweb-37902_640.png"/>
            <p:cNvPicPr>
              <a:picLocks noChangeAspect="1" noChangeArrowheads="1"/>
            </p:cNvPicPr>
            <p:nvPr/>
          </p:nvPicPr>
          <p:blipFill>
            <a:blip r:embed="rId5" cstate="screen">
              <a:lum bright="30000" contrast="-20000"/>
            </a:blip>
            <a:srcRect/>
            <a:stretch>
              <a:fillRect/>
            </a:stretch>
          </p:blipFill>
          <p:spPr bwMode="auto">
            <a:xfrm>
              <a:off x="3357554" y="4359034"/>
              <a:ext cx="2071702" cy="2058756"/>
            </a:xfrm>
            <a:prstGeom prst="rect">
              <a:avLst/>
            </a:prstGeom>
            <a:noFill/>
          </p:spPr>
        </p:pic>
        <p:pic>
          <p:nvPicPr>
            <p:cNvPr id="15" name="Picture 8" descr="C:\Documents and Settings\Admin\Рабочий стол\091930f71a020b43e4e4d5b6fcba7708.png"/>
            <p:cNvPicPr>
              <a:picLocks noChangeAspect="1" noChangeArrowheads="1"/>
            </p:cNvPicPr>
            <p:nvPr/>
          </p:nvPicPr>
          <p:blipFill>
            <a:blip r:embed="rId6" cstate="screen">
              <a:lum bright="-10000" contrast="30000"/>
            </a:blip>
            <a:srcRect/>
            <a:stretch>
              <a:fillRect/>
            </a:stretch>
          </p:blipFill>
          <p:spPr bwMode="auto">
            <a:xfrm flipH="1">
              <a:off x="3786182" y="4714884"/>
              <a:ext cx="1214446" cy="1468545"/>
            </a:xfrm>
            <a:prstGeom prst="rect">
              <a:avLst/>
            </a:prstGeom>
            <a:noFill/>
            <a:effectLst/>
          </p:spPr>
        </p:pic>
      </p:grpSp>
      <p:sp>
        <p:nvSpPr>
          <p:cNvPr id="16" name="Полилиния 15"/>
          <p:cNvSpPr/>
          <p:nvPr/>
        </p:nvSpPr>
        <p:spPr>
          <a:xfrm>
            <a:off x="1754659" y="5708822"/>
            <a:ext cx="1285103" cy="457200"/>
          </a:xfrm>
          <a:custGeom>
            <a:avLst/>
            <a:gdLst>
              <a:gd name="connsiteX0" fmla="*/ 0 w 1285103"/>
              <a:gd name="connsiteY0" fmla="*/ 457200 h 457200"/>
              <a:gd name="connsiteX1" fmla="*/ 0 w 1285103"/>
              <a:gd name="connsiteY1" fmla="*/ 457200 h 457200"/>
              <a:gd name="connsiteX2" fmla="*/ 148282 w 1285103"/>
              <a:gd name="connsiteY2" fmla="*/ 383059 h 457200"/>
              <a:gd name="connsiteX3" fmla="*/ 222422 w 1285103"/>
              <a:gd name="connsiteY3" fmla="*/ 308919 h 457200"/>
              <a:gd name="connsiteX4" fmla="*/ 259492 w 1285103"/>
              <a:gd name="connsiteY4" fmla="*/ 284205 h 457200"/>
              <a:gd name="connsiteX5" fmla="*/ 296563 w 1285103"/>
              <a:gd name="connsiteY5" fmla="*/ 247135 h 457200"/>
              <a:gd name="connsiteX6" fmla="*/ 333633 w 1285103"/>
              <a:gd name="connsiteY6" fmla="*/ 234778 h 457200"/>
              <a:gd name="connsiteX7" fmla="*/ 407773 w 1285103"/>
              <a:gd name="connsiteY7" fmla="*/ 185351 h 457200"/>
              <a:gd name="connsiteX8" fmla="*/ 543698 w 1285103"/>
              <a:gd name="connsiteY8" fmla="*/ 148281 h 457200"/>
              <a:gd name="connsiteX9" fmla="*/ 543698 w 1285103"/>
              <a:gd name="connsiteY9" fmla="*/ 148281 h 457200"/>
              <a:gd name="connsiteX10" fmla="*/ 642552 w 1285103"/>
              <a:gd name="connsiteY10" fmla="*/ 123567 h 457200"/>
              <a:gd name="connsiteX11" fmla="*/ 1186249 w 1285103"/>
              <a:gd name="connsiteY11" fmla="*/ 123567 h 457200"/>
              <a:gd name="connsiteX12" fmla="*/ 1248033 w 1285103"/>
              <a:gd name="connsiteY12" fmla="*/ 37070 h 457200"/>
              <a:gd name="connsiteX13" fmla="*/ 1285103 w 1285103"/>
              <a:gd name="connsiteY13" fmla="*/ 0 h 457200"/>
              <a:gd name="connsiteX14" fmla="*/ 1285103 w 1285103"/>
              <a:gd name="connsiteY1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85103" h="457200">
                <a:moveTo>
                  <a:pt x="0" y="457200"/>
                </a:moveTo>
                <a:lnTo>
                  <a:pt x="0" y="457200"/>
                </a:lnTo>
                <a:cubicBezTo>
                  <a:pt x="49427" y="432486"/>
                  <a:pt x="109206" y="422135"/>
                  <a:pt x="148282" y="383059"/>
                </a:cubicBezTo>
                <a:lnTo>
                  <a:pt x="222422" y="308919"/>
                </a:lnTo>
                <a:cubicBezTo>
                  <a:pt x="232923" y="298418"/>
                  <a:pt x="248083" y="293712"/>
                  <a:pt x="259492" y="284205"/>
                </a:cubicBezTo>
                <a:cubicBezTo>
                  <a:pt x="272917" y="273018"/>
                  <a:pt x="282023" y="256828"/>
                  <a:pt x="296563" y="247135"/>
                </a:cubicBezTo>
                <a:cubicBezTo>
                  <a:pt x="307401" y="239910"/>
                  <a:pt x="322247" y="241104"/>
                  <a:pt x="333633" y="234778"/>
                </a:cubicBezTo>
                <a:cubicBezTo>
                  <a:pt x="359597" y="220353"/>
                  <a:pt x="378648" y="191176"/>
                  <a:pt x="407773" y="185351"/>
                </a:cubicBezTo>
                <a:cubicBezTo>
                  <a:pt x="495102" y="167885"/>
                  <a:pt x="449632" y="179635"/>
                  <a:pt x="543698" y="148281"/>
                </a:cubicBezTo>
                <a:lnTo>
                  <a:pt x="543698" y="148281"/>
                </a:lnTo>
                <a:lnTo>
                  <a:pt x="642552" y="123567"/>
                </a:lnTo>
                <a:cubicBezTo>
                  <a:pt x="851923" y="141015"/>
                  <a:pt x="928232" y="153055"/>
                  <a:pt x="1186249" y="123567"/>
                </a:cubicBezTo>
                <a:cubicBezTo>
                  <a:pt x="1216234" y="120140"/>
                  <a:pt x="1236702" y="52934"/>
                  <a:pt x="1248033" y="37070"/>
                </a:cubicBezTo>
                <a:cubicBezTo>
                  <a:pt x="1258190" y="22850"/>
                  <a:pt x="1285103" y="0"/>
                  <a:pt x="1285103" y="0"/>
                </a:cubicBezTo>
                <a:lnTo>
                  <a:pt x="1285103" y="0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hlinkClick r:id="rId7" action="ppaction://hlinksldjump"/>
          </p:cNvPr>
          <p:cNvSpPr/>
          <p:nvPr/>
        </p:nvSpPr>
        <p:spPr>
          <a:xfrm>
            <a:off x="8351688" y="5929330"/>
            <a:ext cx="648000" cy="468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9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461454" y="5532768"/>
            <a:ext cx="468000" cy="46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143768" y="5500702"/>
            <a:ext cx="468000" cy="46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0</a:t>
            </a:r>
            <a:endParaRPr lang="ru-RU" sz="4000" b="1" dirty="0">
              <a:solidFill>
                <a:srgbClr val="99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3" name="А я сошла с ума! Какая досада..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screen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34" name="Скругленная прямоугольная выноска 33"/>
          <p:cNvSpPr/>
          <p:nvPr/>
        </p:nvSpPr>
        <p:spPr>
          <a:xfrm>
            <a:off x="1142976" y="4714884"/>
            <a:ext cx="1357322" cy="642942"/>
          </a:xfrm>
          <a:prstGeom prst="wedgeRoundRectCallout">
            <a:avLst>
              <a:gd name="adj1" fmla="val -21554"/>
              <a:gd name="adj2" fmla="val 85563"/>
              <a:gd name="adj3" fmla="val 16667"/>
            </a:avLst>
          </a:prstGeom>
          <a:solidFill>
            <a:srgbClr val="FFFFCC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Какая досада!</a:t>
            </a:r>
            <a:endParaRPr lang="ru-RU" sz="20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grpSp>
        <p:nvGrpSpPr>
          <p:cNvPr id="5" name="Группа 31"/>
          <p:cNvGrpSpPr/>
          <p:nvPr/>
        </p:nvGrpSpPr>
        <p:grpSpPr>
          <a:xfrm>
            <a:off x="500034" y="928670"/>
            <a:ext cx="4305458" cy="3230937"/>
            <a:chOff x="1857356" y="1928802"/>
            <a:chExt cx="4305458" cy="3230937"/>
          </a:xfrm>
        </p:grpSpPr>
        <p:pic>
          <p:nvPicPr>
            <p:cNvPr id="35" name="Picture 4"/>
            <p:cNvPicPr>
              <a:picLocks noChangeAspect="1" noChangeArrowheads="1"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 bwMode="auto">
            <a:xfrm>
              <a:off x="1857356" y="1928802"/>
              <a:ext cx="2162228" cy="162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6" name="Picture 6"/>
            <p:cNvPicPr>
              <a:picLocks noChangeAspect="1" noChangeArrowheads="1"/>
            </p:cNvPicPr>
            <p:nvPr/>
          </p:nvPicPr>
          <p:blipFill>
            <a:blip r:embed="rId10" cstate="screen"/>
            <a:srcRect/>
            <a:stretch>
              <a:fillRect/>
            </a:stretch>
          </p:blipFill>
          <p:spPr bwMode="auto">
            <a:xfrm>
              <a:off x="4000496" y="1928802"/>
              <a:ext cx="2162318" cy="162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7" name="Picture 7"/>
            <p:cNvPicPr>
              <a:picLocks noChangeAspect="1" noChangeArrowheads="1"/>
            </p:cNvPicPr>
            <p:nvPr/>
          </p:nvPicPr>
          <p:blipFill>
            <a:blip r:embed="rId11" cstate="screen"/>
            <a:srcRect/>
            <a:stretch>
              <a:fillRect/>
            </a:stretch>
          </p:blipFill>
          <p:spPr bwMode="auto">
            <a:xfrm>
              <a:off x="1857356" y="3539739"/>
              <a:ext cx="2160000" cy="162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8" name="Picture 8"/>
            <p:cNvPicPr>
              <a:picLocks noChangeAspect="1" noChangeArrowheads="1"/>
            </p:cNvPicPr>
            <p:nvPr/>
          </p:nvPicPr>
          <p:blipFill>
            <a:blip r:embed="rId12" cstate="screen"/>
            <a:srcRect/>
            <a:stretch>
              <a:fillRect/>
            </a:stretch>
          </p:blipFill>
          <p:spPr bwMode="auto">
            <a:xfrm>
              <a:off x="4007606" y="3539739"/>
              <a:ext cx="2155208" cy="162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9" name="Прямоугольник 38"/>
            <p:cNvSpPr/>
            <p:nvPr/>
          </p:nvSpPr>
          <p:spPr>
            <a:xfrm>
              <a:off x="3712496" y="3239400"/>
              <a:ext cx="288000" cy="2880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1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5857884" y="4857760"/>
              <a:ext cx="288000" cy="2880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4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3717448" y="4870117"/>
              <a:ext cx="288000" cy="2880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3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5860588" y="3251757"/>
              <a:ext cx="288000" cy="2880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2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43" name="Какая досад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8391551" y="938195"/>
            <a:ext cx="252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990000"/>
                </a:solidFill>
              </a:rPr>
              <a:t>А</a:t>
            </a:r>
            <a:endParaRPr lang="ru-RU" b="1" dirty="0">
              <a:solidFill>
                <a:srgbClr val="9900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8382441" y="2814633"/>
            <a:ext cx="252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Б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33333E-6 -3.33333E-6 L 0.1823 -0.0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33333E-6 C 0.00295 -0.00439 0.00538 -0.00902 0.01111 -0.0118 C 0.01806 -0.01805 0.02847 -0.02129 0.0401 -0.02291 C 0.09097 -0.02245 0.14219 -0.0206 0.19306 -0.02199 C 0.20121 -0.02569 0.21111 -0.02453 0.22049 -0.02685 C 0.22292 -0.02731 0.22552 -0.02801 0.22778 -0.0287 C 0.23056 -0.02986 0.23646 -0.0324 0.23646 -0.03217 C 0.24219 -0.04907 0.26458 -0.05393 0.27812 -0.06666 C 0.28351 -0.07152 0.28924 -0.07615 0.29705 -0.07963 C 0.30174 -0.08449 0.31597 -0.08611 0.32431 -0.08657 C 0.36076 -0.08727 0.39757 -0.08773 0.4342 -0.08842 C 0.44115 -0.09004 0.44931 -0.09259 0.4559 -0.0949 C 0.46215 -0.09745 0.46736 -0.10092 0.47465 -0.10254 C 0.48524 -0.10972 0.49826 -0.11296 0.51076 -0.11852 C 0.51458 -0.12268 0.52101 -0.12662 0.52795 -0.12824 C 0.5349 -0.13171 0.53871 -0.13356 0.5467 -0.13588 C 0.55712 -0.14097 0.57413 -0.14768 0.58698 -0.15 C 0.59115 -0.15185 0.59583 -0.1537 0.60017 -0.15578 C 0.60208 -0.15879 0.60156 -0.1574 0.60156 -0.15926 " pathEditMode="relative" rAng="0" ptsTypes="ffffffffffffffffffA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" y="-8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880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100000" showWhenStopped="0"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100000" showWhenStopped="0"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21" grpId="0" animBg="1"/>
      <p:bldP spid="22" grpId="0" animBg="1"/>
      <p:bldP spid="16" grpId="0" animBg="1"/>
      <p:bldP spid="17" grpId="0"/>
      <p:bldP spid="18" grpId="0"/>
      <p:bldP spid="34" grpId="0" animBg="1"/>
      <p:bldP spid="32" grpId="0" animBg="1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 descr="D:\РАЗРАБОТКИ УРОКОВ\8 класс\Головной мозг\36_20.png"/>
          <p:cNvPicPr>
            <a:picLocks noChangeAspect="1" noChangeArrowheads="1"/>
          </p:cNvPicPr>
          <p:nvPr/>
        </p:nvPicPr>
        <p:blipFill>
          <a:blip r:embed="rId3" cstate="screen">
            <a:lum bright="-10000"/>
          </a:blip>
          <a:srcRect l="18929" r="11037" b="11572"/>
          <a:stretch>
            <a:fillRect/>
          </a:stretch>
        </p:blipFill>
        <p:spPr bwMode="auto">
          <a:xfrm>
            <a:off x="466314" y="979488"/>
            <a:ext cx="4661538" cy="36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31"/>
          <p:cNvGrpSpPr/>
          <p:nvPr/>
        </p:nvGrpSpPr>
        <p:grpSpPr>
          <a:xfrm>
            <a:off x="6313933" y="5352293"/>
            <a:ext cx="1401339" cy="934227"/>
            <a:chOff x="7643834" y="214289"/>
            <a:chExt cx="1285884" cy="857257"/>
          </a:xfrm>
        </p:grpSpPr>
        <p:sp>
          <p:nvSpPr>
            <p:cNvPr id="30" name="Блок-схема: сохраненные данные 29"/>
            <p:cNvSpPr/>
            <p:nvPr/>
          </p:nvSpPr>
          <p:spPr>
            <a:xfrm rot="5400000">
              <a:off x="7539828" y="324599"/>
              <a:ext cx="850953" cy="642942"/>
            </a:xfrm>
            <a:prstGeom prst="flowChartOnlineStorage">
              <a:avLst/>
            </a:prstGeom>
            <a:solidFill>
              <a:srgbClr val="FBFBFB"/>
            </a:solidFill>
            <a:ln>
              <a:noFill/>
            </a:ln>
            <a:effectLst>
              <a:outerShdw blurRad="152400" dist="38100" dir="5400000" sx="103000" sy="103000" algn="t" rotWithShape="0">
                <a:srgbClr val="1F3604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Блок-схема: сохраненные данные 30"/>
            <p:cNvSpPr/>
            <p:nvPr/>
          </p:nvSpPr>
          <p:spPr>
            <a:xfrm rot="5400000">
              <a:off x="8182770" y="318295"/>
              <a:ext cx="850953" cy="642942"/>
            </a:xfrm>
            <a:prstGeom prst="flowChartOnlineStorage">
              <a:avLst/>
            </a:prstGeom>
            <a:solidFill>
              <a:srgbClr val="FBFBFB"/>
            </a:solidFill>
            <a:ln>
              <a:noFill/>
            </a:ln>
            <a:effectLst>
              <a:outerShdw blurRad="152400" dist="38100" dir="5400000" sx="103000" sy="103000" algn="t" rotWithShape="0">
                <a:srgbClr val="1F3604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663300"/>
                </a:solidFill>
              </a:rPr>
              <a:t>Определите отделы головного мозга млекопитающих:</a:t>
            </a:r>
            <a:endParaRPr lang="ru-RU" dirty="0">
              <a:solidFill>
                <a:srgbClr val="663300"/>
              </a:solidFill>
            </a:endParaRPr>
          </a:p>
        </p:txBody>
      </p:sp>
      <p:sp>
        <p:nvSpPr>
          <p:cNvPr id="21" name="Содержимое 20"/>
          <p:cNvSpPr>
            <a:spLocks noGrp="1"/>
          </p:cNvSpPr>
          <p:nvPr>
            <p:ph sz="quarter" idx="11"/>
          </p:nvPr>
        </p:nvSpPr>
        <p:spPr>
          <a:ln w="12700">
            <a:prstDash val="sysDash"/>
          </a:ln>
        </p:spPr>
        <p:txBody>
          <a:bodyPr anchor="ctr">
            <a:noAutofit/>
          </a:bodyPr>
          <a:lstStyle/>
          <a:p>
            <a:pPr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А.    Мозжечок</a:t>
            </a:r>
          </a:p>
          <a:p>
            <a:pPr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В.    Средний мозг</a:t>
            </a:r>
          </a:p>
          <a:p>
            <a:pPr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С.    Продолговатый   </a:t>
            </a:r>
          </a:p>
          <a:p>
            <a:pPr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        мозг</a:t>
            </a:r>
          </a:p>
        </p:txBody>
      </p:sp>
      <p:sp>
        <p:nvSpPr>
          <p:cNvPr id="22" name="Содержимое 21"/>
          <p:cNvSpPr>
            <a:spLocks noGrp="1"/>
          </p:cNvSpPr>
          <p:nvPr>
            <p:ph sz="quarter" idx="12"/>
          </p:nvPr>
        </p:nvSpPr>
        <p:spPr>
          <a:ln w="12700">
            <a:prstDash val="sysDash"/>
          </a:ln>
        </p:spPr>
        <p:txBody>
          <a:bodyPr anchor="t">
            <a:noAutofit/>
          </a:bodyPr>
          <a:lstStyle/>
          <a:p>
            <a:pPr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А.    Большие    </a:t>
            </a:r>
          </a:p>
          <a:p>
            <a:pPr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        полушария</a:t>
            </a:r>
          </a:p>
          <a:p>
            <a:pPr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В.    Мозжечок</a:t>
            </a:r>
          </a:p>
          <a:p>
            <a:pPr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С.    Продолговатый   </a:t>
            </a:r>
          </a:p>
          <a:p>
            <a:pPr>
              <a:lnSpc>
                <a:spcPts val="1700"/>
              </a:lnSpc>
            </a:pPr>
            <a:r>
              <a:rPr lang="ru-RU" dirty="0" smtClean="0">
                <a:solidFill>
                  <a:srgbClr val="002060"/>
                </a:solidFill>
              </a:rPr>
              <a:t>        мозг</a:t>
            </a:r>
          </a:p>
          <a:p>
            <a:pPr>
              <a:lnSpc>
                <a:spcPts val="1600"/>
              </a:lnSpc>
            </a:pPr>
            <a:endParaRPr lang="ru-RU" dirty="0">
              <a:solidFill>
                <a:srgbClr val="002060"/>
              </a:solidFill>
            </a:endParaRPr>
          </a:p>
        </p:txBody>
      </p:sp>
      <p:grpSp>
        <p:nvGrpSpPr>
          <p:cNvPr id="3" name="Группа 9"/>
          <p:cNvGrpSpPr/>
          <p:nvPr/>
        </p:nvGrpSpPr>
        <p:grpSpPr>
          <a:xfrm flipH="1">
            <a:off x="281879" y="5516107"/>
            <a:ext cx="1646915" cy="913289"/>
            <a:chOff x="6286512" y="5286388"/>
            <a:chExt cx="1785950" cy="990390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11" name="Полилиния 10"/>
            <p:cNvSpPr/>
            <p:nvPr/>
          </p:nvSpPr>
          <p:spPr>
            <a:xfrm>
              <a:off x="7272112" y="5287617"/>
              <a:ext cx="303040" cy="170740"/>
            </a:xfrm>
            <a:custGeom>
              <a:avLst/>
              <a:gdLst>
                <a:gd name="connsiteX0" fmla="*/ 271688 w 303040"/>
                <a:gd name="connsiteY0" fmla="*/ 59635 h 170740"/>
                <a:gd name="connsiteX1" fmla="*/ 271688 w 303040"/>
                <a:gd name="connsiteY1" fmla="*/ 59635 h 170740"/>
                <a:gd name="connsiteX2" fmla="*/ 152418 w 303040"/>
                <a:gd name="connsiteY2" fmla="*/ 0 h 170740"/>
                <a:gd name="connsiteX3" fmla="*/ 72905 w 303040"/>
                <a:gd name="connsiteY3" fmla="*/ 9940 h 170740"/>
                <a:gd name="connsiteX4" fmla="*/ 43088 w 303040"/>
                <a:gd name="connsiteY4" fmla="*/ 19879 h 170740"/>
                <a:gd name="connsiteX5" fmla="*/ 3331 w 303040"/>
                <a:gd name="connsiteY5" fmla="*/ 79513 h 170740"/>
                <a:gd name="connsiteX6" fmla="*/ 13271 w 303040"/>
                <a:gd name="connsiteY6" fmla="*/ 139148 h 170740"/>
                <a:gd name="connsiteX7" fmla="*/ 72905 w 303040"/>
                <a:gd name="connsiteY7" fmla="*/ 159026 h 170740"/>
                <a:gd name="connsiteX8" fmla="*/ 102723 w 303040"/>
                <a:gd name="connsiteY8" fmla="*/ 168966 h 170740"/>
                <a:gd name="connsiteX9" fmla="*/ 281627 w 303040"/>
                <a:gd name="connsiteY9" fmla="*/ 159026 h 170740"/>
                <a:gd name="connsiteX10" fmla="*/ 301505 w 303040"/>
                <a:gd name="connsiteY10" fmla="*/ 129209 h 170740"/>
                <a:gd name="connsiteX11" fmla="*/ 271688 w 303040"/>
                <a:gd name="connsiteY11" fmla="*/ 59635 h 17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3040" h="170740">
                  <a:moveTo>
                    <a:pt x="271688" y="59635"/>
                  </a:moveTo>
                  <a:lnTo>
                    <a:pt x="271688" y="59635"/>
                  </a:lnTo>
                  <a:cubicBezTo>
                    <a:pt x="244734" y="42789"/>
                    <a:pt x="194463" y="0"/>
                    <a:pt x="152418" y="0"/>
                  </a:cubicBezTo>
                  <a:cubicBezTo>
                    <a:pt x="125707" y="0"/>
                    <a:pt x="99409" y="6627"/>
                    <a:pt x="72905" y="9940"/>
                  </a:cubicBezTo>
                  <a:cubicBezTo>
                    <a:pt x="62966" y="13253"/>
                    <a:pt x="51805" y="14068"/>
                    <a:pt x="43088" y="19879"/>
                  </a:cubicBezTo>
                  <a:cubicBezTo>
                    <a:pt x="11181" y="41150"/>
                    <a:pt x="13752" y="48253"/>
                    <a:pt x="3331" y="79513"/>
                  </a:cubicBezTo>
                  <a:cubicBezTo>
                    <a:pt x="6644" y="99391"/>
                    <a:pt x="0" y="123982"/>
                    <a:pt x="13271" y="139148"/>
                  </a:cubicBezTo>
                  <a:cubicBezTo>
                    <a:pt x="27069" y="154917"/>
                    <a:pt x="53027" y="152400"/>
                    <a:pt x="72905" y="159026"/>
                  </a:cubicBezTo>
                  <a:lnTo>
                    <a:pt x="102723" y="168966"/>
                  </a:lnTo>
                  <a:cubicBezTo>
                    <a:pt x="162358" y="165653"/>
                    <a:pt x="223060" y="170740"/>
                    <a:pt x="281627" y="159026"/>
                  </a:cubicBezTo>
                  <a:cubicBezTo>
                    <a:pt x="293340" y="156683"/>
                    <a:pt x="299541" y="140992"/>
                    <a:pt x="301505" y="129209"/>
                  </a:cubicBezTo>
                  <a:cubicBezTo>
                    <a:pt x="303040" y="119999"/>
                    <a:pt x="276657" y="71231"/>
                    <a:pt x="271688" y="596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Picture 3" descr="C:\Documents and Settings\Admin\Рабочий стол\80.jpg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6512" y="5286388"/>
              <a:ext cx="1785950" cy="990390"/>
            </a:xfrm>
            <a:prstGeom prst="rect">
              <a:avLst/>
            </a:prstGeom>
            <a:noFill/>
          </p:spPr>
        </p:pic>
      </p:grpSp>
      <p:grpSp>
        <p:nvGrpSpPr>
          <p:cNvPr id="4" name="Группа 12"/>
          <p:cNvGrpSpPr/>
          <p:nvPr/>
        </p:nvGrpSpPr>
        <p:grpSpPr>
          <a:xfrm>
            <a:off x="3000364" y="4429132"/>
            <a:ext cx="2071702" cy="2058756"/>
            <a:chOff x="3357554" y="4359034"/>
            <a:chExt cx="2071702" cy="2058756"/>
          </a:xfrm>
        </p:grpSpPr>
        <p:pic>
          <p:nvPicPr>
            <p:cNvPr id="14" name="Picture 4" descr="C:\Documents and Settings\Admin\Рабочий стол\cobweb-37902_640.png"/>
            <p:cNvPicPr>
              <a:picLocks noChangeAspect="1" noChangeArrowheads="1"/>
            </p:cNvPicPr>
            <p:nvPr/>
          </p:nvPicPr>
          <p:blipFill>
            <a:blip r:embed="rId5" cstate="screen">
              <a:lum bright="30000" contrast="-20000"/>
            </a:blip>
            <a:srcRect/>
            <a:stretch>
              <a:fillRect/>
            </a:stretch>
          </p:blipFill>
          <p:spPr bwMode="auto">
            <a:xfrm>
              <a:off x="3357554" y="4359034"/>
              <a:ext cx="2071702" cy="2058756"/>
            </a:xfrm>
            <a:prstGeom prst="rect">
              <a:avLst/>
            </a:prstGeom>
            <a:noFill/>
          </p:spPr>
        </p:pic>
        <p:pic>
          <p:nvPicPr>
            <p:cNvPr id="15" name="Picture 8" descr="C:\Documents and Settings\Admin\Рабочий стол\091930f71a020b43e4e4d5b6fcba7708.png"/>
            <p:cNvPicPr>
              <a:picLocks noChangeAspect="1" noChangeArrowheads="1"/>
            </p:cNvPicPr>
            <p:nvPr/>
          </p:nvPicPr>
          <p:blipFill>
            <a:blip r:embed="rId6" cstate="screen">
              <a:lum bright="-10000" contrast="30000"/>
            </a:blip>
            <a:srcRect/>
            <a:stretch>
              <a:fillRect/>
            </a:stretch>
          </p:blipFill>
          <p:spPr bwMode="auto">
            <a:xfrm flipH="1">
              <a:off x="3786182" y="4714884"/>
              <a:ext cx="1214446" cy="1468545"/>
            </a:xfrm>
            <a:prstGeom prst="rect">
              <a:avLst/>
            </a:prstGeom>
            <a:noFill/>
            <a:effectLst/>
          </p:spPr>
        </p:pic>
      </p:grpSp>
      <p:sp>
        <p:nvSpPr>
          <p:cNvPr id="16" name="Полилиния 15"/>
          <p:cNvSpPr/>
          <p:nvPr/>
        </p:nvSpPr>
        <p:spPr>
          <a:xfrm>
            <a:off x="1754659" y="5708822"/>
            <a:ext cx="1285103" cy="457200"/>
          </a:xfrm>
          <a:custGeom>
            <a:avLst/>
            <a:gdLst>
              <a:gd name="connsiteX0" fmla="*/ 0 w 1285103"/>
              <a:gd name="connsiteY0" fmla="*/ 457200 h 457200"/>
              <a:gd name="connsiteX1" fmla="*/ 0 w 1285103"/>
              <a:gd name="connsiteY1" fmla="*/ 457200 h 457200"/>
              <a:gd name="connsiteX2" fmla="*/ 148282 w 1285103"/>
              <a:gd name="connsiteY2" fmla="*/ 383059 h 457200"/>
              <a:gd name="connsiteX3" fmla="*/ 222422 w 1285103"/>
              <a:gd name="connsiteY3" fmla="*/ 308919 h 457200"/>
              <a:gd name="connsiteX4" fmla="*/ 259492 w 1285103"/>
              <a:gd name="connsiteY4" fmla="*/ 284205 h 457200"/>
              <a:gd name="connsiteX5" fmla="*/ 296563 w 1285103"/>
              <a:gd name="connsiteY5" fmla="*/ 247135 h 457200"/>
              <a:gd name="connsiteX6" fmla="*/ 333633 w 1285103"/>
              <a:gd name="connsiteY6" fmla="*/ 234778 h 457200"/>
              <a:gd name="connsiteX7" fmla="*/ 407773 w 1285103"/>
              <a:gd name="connsiteY7" fmla="*/ 185351 h 457200"/>
              <a:gd name="connsiteX8" fmla="*/ 543698 w 1285103"/>
              <a:gd name="connsiteY8" fmla="*/ 148281 h 457200"/>
              <a:gd name="connsiteX9" fmla="*/ 543698 w 1285103"/>
              <a:gd name="connsiteY9" fmla="*/ 148281 h 457200"/>
              <a:gd name="connsiteX10" fmla="*/ 642552 w 1285103"/>
              <a:gd name="connsiteY10" fmla="*/ 123567 h 457200"/>
              <a:gd name="connsiteX11" fmla="*/ 1186249 w 1285103"/>
              <a:gd name="connsiteY11" fmla="*/ 123567 h 457200"/>
              <a:gd name="connsiteX12" fmla="*/ 1248033 w 1285103"/>
              <a:gd name="connsiteY12" fmla="*/ 37070 h 457200"/>
              <a:gd name="connsiteX13" fmla="*/ 1285103 w 1285103"/>
              <a:gd name="connsiteY13" fmla="*/ 0 h 457200"/>
              <a:gd name="connsiteX14" fmla="*/ 1285103 w 1285103"/>
              <a:gd name="connsiteY14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85103" h="457200">
                <a:moveTo>
                  <a:pt x="0" y="457200"/>
                </a:moveTo>
                <a:lnTo>
                  <a:pt x="0" y="457200"/>
                </a:lnTo>
                <a:cubicBezTo>
                  <a:pt x="49427" y="432486"/>
                  <a:pt x="109206" y="422135"/>
                  <a:pt x="148282" y="383059"/>
                </a:cubicBezTo>
                <a:lnTo>
                  <a:pt x="222422" y="308919"/>
                </a:lnTo>
                <a:cubicBezTo>
                  <a:pt x="232923" y="298418"/>
                  <a:pt x="248083" y="293712"/>
                  <a:pt x="259492" y="284205"/>
                </a:cubicBezTo>
                <a:cubicBezTo>
                  <a:pt x="272917" y="273018"/>
                  <a:pt x="282023" y="256828"/>
                  <a:pt x="296563" y="247135"/>
                </a:cubicBezTo>
                <a:cubicBezTo>
                  <a:pt x="307401" y="239910"/>
                  <a:pt x="322247" y="241104"/>
                  <a:pt x="333633" y="234778"/>
                </a:cubicBezTo>
                <a:cubicBezTo>
                  <a:pt x="359597" y="220353"/>
                  <a:pt x="378648" y="191176"/>
                  <a:pt x="407773" y="185351"/>
                </a:cubicBezTo>
                <a:cubicBezTo>
                  <a:pt x="495102" y="167885"/>
                  <a:pt x="449632" y="179635"/>
                  <a:pt x="543698" y="148281"/>
                </a:cubicBezTo>
                <a:lnTo>
                  <a:pt x="543698" y="148281"/>
                </a:lnTo>
                <a:lnTo>
                  <a:pt x="642552" y="123567"/>
                </a:lnTo>
                <a:cubicBezTo>
                  <a:pt x="851923" y="141015"/>
                  <a:pt x="928232" y="153055"/>
                  <a:pt x="1186249" y="123567"/>
                </a:cubicBezTo>
                <a:cubicBezTo>
                  <a:pt x="1216234" y="120140"/>
                  <a:pt x="1236702" y="52934"/>
                  <a:pt x="1248033" y="37070"/>
                </a:cubicBezTo>
                <a:cubicBezTo>
                  <a:pt x="1258190" y="22850"/>
                  <a:pt x="1285103" y="0"/>
                  <a:pt x="1285103" y="0"/>
                </a:cubicBezTo>
                <a:lnTo>
                  <a:pt x="1285103" y="0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2428860" y="1071546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3428992" y="2928934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000364" y="3610277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29" name="Овал 28">
            <a:hlinkClick r:id="rId7" action="ppaction://hlinksldjump"/>
          </p:cNvPr>
          <p:cNvSpPr/>
          <p:nvPr/>
        </p:nvSpPr>
        <p:spPr>
          <a:xfrm>
            <a:off x="8351688" y="5929330"/>
            <a:ext cx="648000" cy="468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11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461454" y="5532768"/>
            <a:ext cx="468000" cy="46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0</a:t>
            </a:r>
            <a:endParaRPr lang="ru-RU" sz="4000" b="1" dirty="0">
              <a:solidFill>
                <a:srgbClr val="99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143768" y="5500702"/>
            <a:ext cx="468000" cy="46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Скругленная прямоугольная выноска 33"/>
          <p:cNvSpPr/>
          <p:nvPr/>
        </p:nvSpPr>
        <p:spPr>
          <a:xfrm>
            <a:off x="1142976" y="4714884"/>
            <a:ext cx="1357322" cy="642942"/>
          </a:xfrm>
          <a:prstGeom prst="wedgeRoundRectCallout">
            <a:avLst>
              <a:gd name="adj1" fmla="val -21554"/>
              <a:gd name="adj2" fmla="val 85563"/>
              <a:gd name="adj3" fmla="val 16667"/>
            </a:avLst>
          </a:prstGeom>
          <a:solidFill>
            <a:srgbClr val="FFFFCC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Какая досада!</a:t>
            </a:r>
            <a:endParaRPr lang="ru-RU" sz="20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25" name="Какая доса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8391551" y="938195"/>
            <a:ext cx="252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990000"/>
                </a:solidFill>
              </a:rPr>
              <a:t>А</a:t>
            </a:r>
            <a:endParaRPr lang="ru-RU" b="1" dirty="0">
              <a:solidFill>
                <a:srgbClr val="99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8382441" y="2814633"/>
            <a:ext cx="252000" cy="25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Б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0.1823 -0.0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5.18519E-6 C 0.00694 -0.00578 0.00278 -0.00232 0.01215 -0.01064 C 0.01372 -0.01203 0.0158 -0.0118 0.01754 -0.01249 C 0.02604 -0.01573 0.03455 -0.01851 0.04323 -0.02152 C 0.05556 -0.0324 0.07535 -0.0442 0.08924 -0.05045 C 0.09618 -0.0537 0.10382 -0.05485 0.11094 -0.05763 C 0.12118 -0.0618 0.12986 -0.06805 0.14063 -0.07013 C 0.14844 -0.07754 0.15816 -0.07708 0.16754 -0.07916 C 0.1901 -0.078 0.2092 -0.0743 0.23108 -0.07198 C 0.24236 -0.06712 0.23646 -0.06897 0.24879 -0.06666 C 0.27222 -0.06735 0.29549 -0.06735 0.31892 -0.06851 C 0.32726 -0.06897 0.33524 -0.07823 0.34201 -0.08286 C 0.35434 -0.0912 0.36649 -0.09999 0.37986 -0.10439 C 0.38438 -0.10856 0.39045 -0.11133 0.39601 -0.11157 C 0.4276 -0.11272 0.45903 -0.11272 0.49063 -0.11342 C 0.49618 -0.11596 0.50156 -0.11666 0.50677 -0.12059 C 0.51372 -0.12615 0.51771 -0.13055 0.52569 -0.13333 C 0.53177 -0.13842 0.53715 -0.14467 0.54323 -0.14953 C 0.55069 -0.15578 0.56059 -0.15856 0.56892 -0.16203 C 0.58802 -0.17916 0.57135 -0.16573 0.62708 -0.16573 " pathEditMode="relative" ptsTypes="fffffffffffffffffffA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88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100000" showWhenStopped="0"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21" grpId="0" animBg="1"/>
      <p:bldP spid="22" grpId="0" animBg="1"/>
      <p:bldP spid="16" grpId="0" animBg="1"/>
      <p:bldP spid="17" grpId="0"/>
      <p:bldP spid="18" grpId="0"/>
      <p:bldP spid="34" grpId="0" animBg="1"/>
      <p:bldP spid="24" grpId="0" animBg="1"/>
      <p:bldP spid="3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1178</TotalTime>
  <Words>1020</Words>
  <Application>Microsoft Office PowerPoint</Application>
  <PresentationFormat>Экран (4:3)</PresentationFormat>
  <Paragraphs>313</Paragraphs>
  <Slides>21</Slides>
  <Notes>0</Notes>
  <HiddenSlides>2</HiddenSlides>
  <MMClips>26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  Интерактивная игра  по биологии  </vt:lpstr>
      <vt:lpstr>Слайд 2</vt:lpstr>
      <vt:lpstr>Слайд 3</vt:lpstr>
      <vt:lpstr>На схеме цифрами 1-3 обозначены соответственно:</vt:lpstr>
      <vt:lpstr>Какая схема соответствует современной классификации живых организмов?</vt:lpstr>
      <vt:lpstr>Человека относят к типу хордовых, к классу млекопитающих по следующим признакам:</vt:lpstr>
      <vt:lpstr> Млекопитающие заселили области, недоступные для пресмыкающихся, так как у них:</vt:lpstr>
      <vt:lpstr>Распределите представителей млекопитающих по отрядам: </vt:lpstr>
      <vt:lpstr>Определите отделы головного мозга млекопитающих:</vt:lpstr>
      <vt:lpstr>Слайд 10</vt:lpstr>
      <vt:lpstr>Слайд 11</vt:lpstr>
      <vt:lpstr>Слайд 12</vt:lpstr>
      <vt:lpstr>Слайд 13</vt:lpstr>
      <vt:lpstr>Слайд 14</vt:lpstr>
      <vt:lpstr>Слайд 15</vt:lpstr>
      <vt:lpstr>Интересные  факты из книги Гиннеса</vt:lpstr>
      <vt:lpstr>Интересные  факты из книги Гиннеса</vt:lpstr>
      <vt:lpstr>Интересные  факты из книги Гиннеса</vt:lpstr>
      <vt:lpstr>Интересные  факты из книги Гиннеса</vt:lpstr>
      <vt:lpstr>Сведения об авторе </vt:lpstr>
      <vt:lpstr>Список использованных источников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381</cp:revision>
  <dcterms:created xsi:type="dcterms:W3CDTF">2014-01-28T14:12:15Z</dcterms:created>
  <dcterms:modified xsi:type="dcterms:W3CDTF">2014-01-28T18:11:50Z</dcterms:modified>
</cp:coreProperties>
</file>