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3" r:id="rId11"/>
    <p:sldId id="268" r:id="rId12"/>
    <p:sldId id="301" r:id="rId13"/>
    <p:sldId id="264" r:id="rId14"/>
    <p:sldId id="269" r:id="rId15"/>
    <p:sldId id="265" r:id="rId16"/>
    <p:sldId id="270" r:id="rId17"/>
    <p:sldId id="302" r:id="rId18"/>
    <p:sldId id="266" r:id="rId19"/>
    <p:sldId id="271" r:id="rId20"/>
    <p:sldId id="276" r:id="rId21"/>
    <p:sldId id="272" r:id="rId22"/>
    <p:sldId id="277" r:id="rId23"/>
    <p:sldId id="273" r:id="rId24"/>
    <p:sldId id="278" r:id="rId25"/>
    <p:sldId id="274" r:id="rId26"/>
    <p:sldId id="279" r:id="rId27"/>
    <p:sldId id="275" r:id="rId28"/>
    <p:sldId id="280" r:id="rId29"/>
    <p:sldId id="281" r:id="rId30"/>
    <p:sldId id="282" r:id="rId31"/>
    <p:sldId id="296" r:id="rId32"/>
    <p:sldId id="283" r:id="rId33"/>
    <p:sldId id="284" r:id="rId34"/>
    <p:sldId id="285" r:id="rId35"/>
    <p:sldId id="303" r:id="rId36"/>
    <p:sldId id="286" r:id="rId37"/>
    <p:sldId id="287" r:id="rId38"/>
    <p:sldId id="304" r:id="rId39"/>
    <p:sldId id="288" r:id="rId40"/>
    <p:sldId id="289" r:id="rId41"/>
    <p:sldId id="290" r:id="rId42"/>
    <p:sldId id="291" r:id="rId43"/>
    <p:sldId id="297" r:id="rId44"/>
    <p:sldId id="293" r:id="rId45"/>
    <p:sldId id="298" r:id="rId46"/>
    <p:sldId id="294" r:id="rId47"/>
    <p:sldId id="295" r:id="rId48"/>
    <p:sldId id="299" r:id="rId49"/>
    <p:sldId id="30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B13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41.xml"/><Relationship Id="rId18" Type="http://schemas.openxmlformats.org/officeDocument/2006/relationships/slide" Target="slide8.xml"/><Relationship Id="rId3" Type="http://schemas.openxmlformats.org/officeDocument/2006/relationships/slide" Target="slide38.xml"/><Relationship Id="rId21" Type="http://schemas.openxmlformats.org/officeDocument/2006/relationships/slide" Target="slide17.xml"/><Relationship Id="rId7" Type="http://schemas.openxmlformats.org/officeDocument/2006/relationships/slide" Target="slide33.xml"/><Relationship Id="rId12" Type="http://schemas.openxmlformats.org/officeDocument/2006/relationships/slide" Target="slide43.xml"/><Relationship Id="rId17" Type="http://schemas.openxmlformats.org/officeDocument/2006/relationships/slide" Target="slide22.xml"/><Relationship Id="rId2" Type="http://schemas.openxmlformats.org/officeDocument/2006/relationships/slide" Target="slide4.xml"/><Relationship Id="rId16" Type="http://schemas.openxmlformats.org/officeDocument/2006/relationships/slide" Target="slide10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11" Type="http://schemas.openxmlformats.org/officeDocument/2006/relationships/slide" Target="slide45.xml"/><Relationship Id="rId5" Type="http://schemas.openxmlformats.org/officeDocument/2006/relationships/slide" Target="slide15.xml"/><Relationship Id="rId15" Type="http://schemas.openxmlformats.org/officeDocument/2006/relationships/slide" Target="slide24.xml"/><Relationship Id="rId10" Type="http://schemas.openxmlformats.org/officeDocument/2006/relationships/slide" Target="slide48.xml"/><Relationship Id="rId19" Type="http://schemas.openxmlformats.org/officeDocument/2006/relationships/slide" Target="slide20.xml"/><Relationship Id="rId4" Type="http://schemas.openxmlformats.org/officeDocument/2006/relationships/slide" Target="slide26.xml"/><Relationship Id="rId9" Type="http://schemas.openxmlformats.org/officeDocument/2006/relationships/slide" Target="slide28.xml"/><Relationship Id="rId14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ibuna.ru/upload/iblock/6f8/6f8a21361f9e89014d043fb2a3f985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52" cy="5357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143512"/>
            <a:ext cx="9144000" cy="17144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cap="all" dirty="0" smtClean="0">
                <a:solidFill>
                  <a:schemeClr val="accent2">
                    <a:lumMod val="50000"/>
                  </a:schemeClr>
                </a:solidFill>
              </a:rPr>
              <a:t>Технология обработки материалов</a:t>
            </a:r>
            <a:endParaRPr lang="ru-RU" sz="4400" b="1" cap="al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3571876"/>
            <a:ext cx="4857784" cy="14287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5 класс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2214554"/>
            <a:ext cx="8284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Сталь толщиной более 2 мм называют…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00298" y="2500306"/>
            <a:ext cx="4444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Толстолистовая сталь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1506" y="2285992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Из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всех инструментов выберите инструмент для строгания.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14678" y="2714620"/>
            <a:ext cx="2076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РУБАНОК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1538" y="2143116"/>
            <a:ext cx="703045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Все деревья делятся на два вида: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хвойные и …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14678" y="2714620"/>
            <a:ext cx="2629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Лиственные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2143116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забивания гвоздей.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868" y="2714620"/>
            <a:ext cx="1969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Молоток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ibuna.ru/upload/iblock/6f8/6f8a21361f9e89014d043fb2a3f985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52" cy="5357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143512"/>
            <a:ext cx="9144000" cy="17144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cap="all" dirty="0" smtClean="0">
                <a:solidFill>
                  <a:schemeClr val="accent2">
                    <a:lumMod val="50000"/>
                  </a:schemeClr>
                </a:solidFill>
              </a:rPr>
              <a:t>Технология обработки материалов</a:t>
            </a:r>
            <a:endParaRPr lang="ru-RU" sz="4400" b="1" cap="al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3714752"/>
            <a:ext cx="2143140" cy="128588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I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тур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4830" y="2143116"/>
            <a:ext cx="87663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Одна из самых твердых пород древесины. Произрастает в нашем регионе.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071934" y="2714620"/>
            <a:ext cx="997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ДУБ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844" y="2357430"/>
            <a:ext cx="88764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Древесина, наиболее часто используемая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Для резьбы, так как одна из самых мягких.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00496" y="2786058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ЛИПА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2500306"/>
            <a:ext cx="81879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Тонкий слой древесины, используемый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в изготовлении фанеры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29058" y="2786058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ШПОН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2500306"/>
            <a:ext cx="7990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Однородная смесь, образовавшаяся в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результате расплава двух или более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металлов.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29058" y="278605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СПЛАВ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2500306"/>
            <a:ext cx="86541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Металл, которого в сплаве содержится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в большем количестве называется…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6050" y="2786058"/>
            <a:ext cx="3959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ОСНОВОЙ СПЛАВА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00108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2214554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643446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429000"/>
            <a:ext cx="3643306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000108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214554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43834" y="1000108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3429000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43702" y="3429000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429000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3429000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43834" y="464344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464344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464344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464344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643306" y="3429000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4643446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1000108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2214554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1000108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43570" y="2214554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643834" y="2214554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643702" y="1000108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2214554"/>
            <a:ext cx="1000132" cy="121444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42844" y="1285860"/>
            <a:ext cx="342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ЧЁРНЫЕ МЕТАЛЛЫ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44" y="2571744"/>
            <a:ext cx="342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ДРЕВЕСИНА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2844" y="3786190"/>
            <a:ext cx="342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СПЛАВЫ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000636"/>
            <a:ext cx="3571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РАЗНЫЕ МАТЕРИАЛЫ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29058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hlinkClick r:id="rId2" action="ppaction://hlinksldjump"/>
              </a:rPr>
              <a:t>1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9058" y="49291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3" action="ppaction://hlinksldjump"/>
              </a:rPr>
              <a:t>1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29058" y="37147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4" action="ppaction://hlinksldjump"/>
              </a:rPr>
              <a:t>1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29058" y="25003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5" action="ppaction://hlinksldjump"/>
              </a:rPr>
              <a:t>1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29586" y="37147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6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29454" y="37147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7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22" y="37147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8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29190" y="37147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9" action="ppaction://hlinksldjump"/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29586" y="49291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0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29454" y="49291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1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29322" y="49291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2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49291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3" action="ppaction://hlinksldjump"/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929586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4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929586" y="25003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5" action="ppaction://hlinksldjump"/>
              </a:rPr>
              <a:t>5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29454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6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29454" y="25003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7" action="ppaction://hlinksldjump"/>
              </a:rPr>
              <a:t>4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29322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8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29322" y="25003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19" action="ppaction://hlinksldjump"/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29190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20" action="ppaction://hlinksldjump"/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29190" y="25003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hlinkClick r:id="rId21" action="ppaction://hlinksldjump"/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2500306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выпрямления или сгибания проволоки.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6050" y="2786058"/>
            <a:ext cx="2842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Плоскогубцы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100" y="2428868"/>
            <a:ext cx="72896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Сплав меди с цинком называется…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43306" y="2714620"/>
            <a:ext cx="1757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ЛАТУНЬ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2428868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распиливания металла 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14612" y="2786058"/>
            <a:ext cx="4349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Ножовка по металлу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500042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6590" y="2428868"/>
            <a:ext cx="8537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распиливания древесины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57224" y="2214554"/>
            <a:ext cx="78756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Сплав железа с углеродом, в котором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углерода менее 2,14%?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85984" y="2714620"/>
            <a:ext cx="4128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Столярная ножовка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285992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Тонколистовой металл толщиной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менее 0,2 мм. Покупаем мы его вместе с шоколадом.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857620" y="2786058"/>
            <a:ext cx="1806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ФОЛЬГА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285992"/>
            <a:ext cx="72420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Самый распространенный способ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получения проволоки.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6116" y="2714620"/>
            <a:ext cx="265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ВОЛОЧЕНИЕ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69784662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432014" cy="32588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488" y="357166"/>
            <a:ext cx="2357454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000636"/>
            <a:ext cx="435771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МЕШКЕ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7" y="2285992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 всех инструментов выберите инструмент для опиливания поверхности.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6116" y="2714620"/>
            <a:ext cx="2412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Напильник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2285992"/>
            <a:ext cx="9001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Один из самых распространенных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материалов в настоящее время. Заменяет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дерево, металл, стекло и </a:t>
            </a:r>
            <a:r>
              <a:rPr lang="ru-RU" sz="3600" b="1" dirty="0" err="1" smtClean="0">
                <a:solidFill>
                  <a:srgbClr val="002060"/>
                </a:solidFill>
              </a:rPr>
              <a:t>др</a:t>
            </a:r>
            <a:r>
              <a:rPr lang="ru-RU" sz="3600" b="1" dirty="0" smtClean="0">
                <a:solidFill>
                  <a:srgbClr val="002060"/>
                </a:solidFill>
              </a:rPr>
              <a:t> материалы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6116" y="2714620"/>
            <a:ext cx="2940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ПЛАСТМАССА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2857496"/>
            <a:ext cx="1451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СТАЛЬ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2214554"/>
            <a:ext cx="84858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Сплав железа с углеродом, бывает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белый, серый, высокопрочный и ковкий.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Металл хрупкий.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2857496"/>
            <a:ext cx="144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ЧУГУН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786710" y="5572140"/>
            <a:ext cx="928694" cy="1000132"/>
          </a:xfrm>
          <a:prstGeom prst="actionButtonInformation">
            <a:avLst/>
          </a:prstGeom>
          <a:solidFill>
            <a:srgbClr val="8B133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1538" y="2143116"/>
            <a:ext cx="66534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Тонколистовая сталь – это сталь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толщиной…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14348" y="642918"/>
            <a:ext cx="1357322" cy="1214446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00364" y="2571744"/>
            <a:ext cx="30636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МЕНЕЕ  </a:t>
            </a:r>
            <a:r>
              <a:rPr lang="ru-RU" sz="4400" b="1" dirty="0" smtClean="0">
                <a:solidFill>
                  <a:srgbClr val="002060"/>
                </a:solidFill>
              </a:rPr>
              <a:t>2</a:t>
            </a:r>
            <a:r>
              <a:rPr lang="ru-RU" sz="3600" b="1" dirty="0" smtClean="0">
                <a:solidFill>
                  <a:srgbClr val="002060"/>
                </a:solidFill>
              </a:rPr>
              <a:t>  ММ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291</Words>
  <PresentationFormat>Экран (4:3)</PresentationFormat>
  <Paragraphs>94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26</cp:revision>
  <dcterms:modified xsi:type="dcterms:W3CDTF">2013-04-07T04:28:36Z</dcterms:modified>
</cp:coreProperties>
</file>