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301" r:id="rId10"/>
    <p:sldId id="263" r:id="rId11"/>
    <p:sldId id="268" r:id="rId12"/>
    <p:sldId id="303" r:id="rId13"/>
    <p:sldId id="264" r:id="rId14"/>
    <p:sldId id="269" r:id="rId15"/>
    <p:sldId id="302" r:id="rId16"/>
    <p:sldId id="265" r:id="rId17"/>
    <p:sldId id="270" r:id="rId18"/>
    <p:sldId id="266" r:id="rId19"/>
    <p:sldId id="271" r:id="rId20"/>
    <p:sldId id="276" r:id="rId21"/>
    <p:sldId id="272" r:id="rId22"/>
    <p:sldId id="277" r:id="rId23"/>
    <p:sldId id="273" r:id="rId24"/>
    <p:sldId id="304" r:id="rId25"/>
    <p:sldId id="278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B13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24.xml"/><Relationship Id="rId7" Type="http://schemas.openxmlformats.org/officeDocument/2006/relationships/slide" Target="slide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12.xml"/><Relationship Id="rId5" Type="http://schemas.openxmlformats.org/officeDocument/2006/relationships/slide" Target="slide20.xml"/><Relationship Id="rId10" Type="http://schemas.openxmlformats.org/officeDocument/2006/relationships/slide" Target="slide9.xml"/><Relationship Id="rId4" Type="http://schemas.openxmlformats.org/officeDocument/2006/relationships/slide" Target="slide22.xml"/><Relationship Id="rId9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ibuna.ru/upload/iblock/6f8/6f8a21361f9e89014d043fb2a3f985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52" cy="53578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3571876"/>
            <a:ext cx="1924551" cy="13519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II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тур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72074"/>
            <a:ext cx="9144000" cy="17859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cap="all" dirty="0" smtClean="0">
                <a:solidFill>
                  <a:schemeClr val="accent2">
                    <a:lumMod val="50000"/>
                  </a:schemeClr>
                </a:solidFill>
              </a:rPr>
              <a:t>Технология обработки материалов</a:t>
            </a:r>
            <a:endParaRPr lang="ru-RU" sz="4400" b="1" cap="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100" y="2428868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ударный инструмент для работ по дереву 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00430" y="2571744"/>
            <a:ext cx="1631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Киянка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57356" y="2214554"/>
            <a:ext cx="5715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выпиливания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868" y="2571744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Лобзик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1539" y="2143116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ввинчивания </a:t>
            </a:r>
            <a:r>
              <a:rPr lang="ru-RU" sz="3600" b="1" dirty="0" err="1" smtClean="0">
                <a:solidFill>
                  <a:srgbClr val="002060"/>
                </a:solidFill>
              </a:rPr>
              <a:t>саморезов</a:t>
            </a:r>
            <a:r>
              <a:rPr lang="ru-RU" sz="3600" b="1" dirty="0" smtClean="0">
                <a:solidFill>
                  <a:srgbClr val="002060"/>
                </a:solidFill>
              </a:rPr>
              <a:t> и винтов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14678" y="2714620"/>
            <a:ext cx="2211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ОТВЕРТКА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100" y="2428868"/>
            <a:ext cx="74826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 каким деревьям относится осина?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6116" y="2714620"/>
            <a:ext cx="3451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 ЛИСТВЕННЫМ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85926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000372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78592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3000372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43834" y="178592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178592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3000372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178592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43570" y="3000372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643834" y="3000372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643702" y="178592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3000372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42844" y="2143116"/>
            <a:ext cx="342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МЕТАЛЛЫ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44" y="3357562"/>
            <a:ext cx="342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ПИЛОМАТЕРИАЛЫ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29058" y="32861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2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929586" y="32861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3" action="ppaction://hlinksldjump"/>
              </a:rPr>
              <a:t>7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29454" y="32861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4" action="ppaction://hlinksldjump"/>
              </a:rPr>
              <a:t>6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29322" y="32861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5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29190" y="32861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6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29058" y="21431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7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29190" y="21431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8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21431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9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29454" y="21431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0" action="ppaction://hlinksldjump"/>
              </a:rPr>
              <a:t>6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929586" y="21431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1" action="ppaction://hlinksldjump"/>
              </a:rPr>
              <a:t>7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2500306"/>
            <a:ext cx="87663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Древесные стружки смешанные с клеем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 спрессованные в плиту называют…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071934" y="2714620"/>
            <a:ext cx="1019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ДСП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2500306"/>
            <a:ext cx="74431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Мелкие частички и волокна дерева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спрессованные в плиту называют…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00496" y="2786058"/>
            <a:ext cx="1043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ДВП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85852" y="2500306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получения отверстий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643306" y="2786058"/>
            <a:ext cx="1621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Сверло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2214554"/>
            <a:ext cx="8487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 каким металлам относится алюминий?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2857496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ЦВЕТНЫМ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8662" y="2214554"/>
            <a:ext cx="739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 каким металлам относится чугун?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2857496"/>
            <a:ext cx="1981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ЧЕРНЫМ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57356" y="2143116"/>
            <a:ext cx="5679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Чем разрезают проволоку?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43306" y="2571744"/>
            <a:ext cx="2005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КУСАЧКИ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118</Words>
  <PresentationFormat>Экран (4:3)</PresentationFormat>
  <Paragraphs>44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26</cp:revision>
  <dcterms:modified xsi:type="dcterms:W3CDTF">2013-04-07T04:43:15Z</dcterms:modified>
</cp:coreProperties>
</file>