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75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B133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tribuna.ru/upload/iblock/6f8/6f8a21361f9e89014d043fb2a3f985e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4652" cy="535782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728" y="3786190"/>
            <a:ext cx="6500858" cy="113764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Down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ФИНАЛЬНЫЙ ТУР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5072074"/>
            <a:ext cx="9144000" cy="178592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cap="all" dirty="0" smtClean="0">
                <a:solidFill>
                  <a:schemeClr val="accent2">
                    <a:lumMod val="50000"/>
                  </a:schemeClr>
                </a:solidFill>
              </a:rPr>
              <a:t>Технология обработки материалов</a:t>
            </a:r>
            <a:endParaRPr lang="ru-RU" sz="4400" b="1" cap="all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357158" y="142852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сведения 3">
            <a:hlinkClick r:id="" action="ppaction://hlinkshowjump?jump=nextslide" highlightClick="1"/>
          </p:cNvPr>
          <p:cNvSpPr/>
          <p:nvPr/>
        </p:nvSpPr>
        <p:spPr>
          <a:xfrm>
            <a:off x="8001024" y="5715016"/>
            <a:ext cx="928694" cy="1000132"/>
          </a:xfrm>
          <a:prstGeom prst="actionButtonInformation">
            <a:avLst/>
          </a:prstGeom>
          <a:solidFill>
            <a:srgbClr val="8B133E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42910" y="1285860"/>
            <a:ext cx="764386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На острове Гаити  во время своего второго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 путешествия в 1493 году Христофор Колумб увидел туземцев, игравших большим плотным мячом. Они в такт песне подбрасывали чёрные шары. Хотя это казалось невероятным, но, ударяясь о землю, мячи довольно высоко подскакивали в воздух. Взяв эти шары в руки, испанцы нашли, что они довольно тяжелы,  липки и пахнут дымом. Индейцы  скатывали их из загустевшего  млечного сока, вытекавшего из порезов на коре дерева гевеи. 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О каком материале идёт речь?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929058" y="2786058"/>
            <a:ext cx="17294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КАУЧУК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95</Words>
  <PresentationFormat>Экран (4:3)</PresentationFormat>
  <Paragraphs>6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Слайд 1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26</cp:revision>
  <dcterms:modified xsi:type="dcterms:W3CDTF">2013-04-04T20:10:13Z</dcterms:modified>
</cp:coreProperties>
</file>