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3" r:id="rId3"/>
    <p:sldId id="264" r:id="rId4"/>
    <p:sldId id="265" r:id="rId5"/>
    <p:sldId id="267" r:id="rId6"/>
    <p:sldId id="268" r:id="rId7"/>
    <p:sldId id="272" r:id="rId8"/>
    <p:sldId id="273" r:id="rId9"/>
    <p:sldId id="258" r:id="rId10"/>
    <p:sldId id="262" r:id="rId11"/>
    <p:sldId id="266" r:id="rId12"/>
    <p:sldId id="259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9" d="100"/>
          <a:sy n="79" d="100"/>
        </p:scale>
        <p:origin x="-250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EF2593-BBE4-416E-A39A-72D1CB1A984F}" type="datetimeFigureOut">
              <a:rPr lang="ru-RU" smtClean="0"/>
              <a:pPr/>
              <a:t>20.10.2010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C6086-8062-40FF-9649-2B450042FE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EF2593-BBE4-416E-A39A-72D1CB1A984F}" type="datetimeFigureOut">
              <a:rPr lang="ru-RU" smtClean="0"/>
              <a:pPr/>
              <a:t>20.10.2010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C6086-8062-40FF-9649-2B450042FE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EF2593-BBE4-416E-A39A-72D1CB1A984F}" type="datetimeFigureOut">
              <a:rPr lang="ru-RU" smtClean="0"/>
              <a:pPr/>
              <a:t>20.10.2010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C6086-8062-40FF-9649-2B450042FE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EF2593-BBE4-416E-A39A-72D1CB1A984F}" type="datetimeFigureOut">
              <a:rPr lang="ru-RU" smtClean="0"/>
              <a:pPr/>
              <a:t>20.10.2010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C6086-8062-40FF-9649-2B450042FE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EF2593-BBE4-416E-A39A-72D1CB1A984F}" type="datetimeFigureOut">
              <a:rPr lang="ru-RU" smtClean="0"/>
              <a:pPr/>
              <a:t>20.10.2010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C6086-8062-40FF-9649-2B450042FE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EF2593-BBE4-416E-A39A-72D1CB1A984F}" type="datetimeFigureOut">
              <a:rPr lang="ru-RU" smtClean="0"/>
              <a:pPr/>
              <a:t>20.10.2010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C6086-8062-40FF-9649-2B450042FE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EF2593-BBE4-416E-A39A-72D1CB1A984F}" type="datetimeFigureOut">
              <a:rPr lang="ru-RU" smtClean="0"/>
              <a:pPr/>
              <a:t>20.10.2010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C6086-8062-40FF-9649-2B450042FE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EF2593-BBE4-416E-A39A-72D1CB1A984F}" type="datetimeFigureOut">
              <a:rPr lang="ru-RU" smtClean="0"/>
              <a:pPr/>
              <a:t>20.10.2010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C6086-8062-40FF-9649-2B450042FE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EF2593-BBE4-416E-A39A-72D1CB1A984F}" type="datetimeFigureOut">
              <a:rPr lang="ru-RU" smtClean="0"/>
              <a:pPr/>
              <a:t>20.10.2010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C6086-8062-40FF-9649-2B450042FE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EF2593-BBE4-416E-A39A-72D1CB1A984F}" type="datetimeFigureOut">
              <a:rPr lang="ru-RU" smtClean="0"/>
              <a:pPr/>
              <a:t>20.10.2010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C6086-8062-40FF-9649-2B450042FE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EF2593-BBE4-416E-A39A-72D1CB1A984F}" type="datetimeFigureOut">
              <a:rPr lang="ru-RU" smtClean="0"/>
              <a:pPr/>
              <a:t>20.10.2010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C6086-8062-40FF-9649-2B450042FE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EF2593-BBE4-416E-A39A-72D1CB1A984F}" type="datetimeFigureOut">
              <a:rPr lang="ru-RU" smtClean="0"/>
              <a:pPr/>
              <a:t>20.10.2010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6C6086-8062-40FF-9649-2B450042FEE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Documents%20and%20Settings\Admin\&#1056;&#1072;&#1073;&#1086;&#1095;&#1080;&#1081;%20&#1089;&#1090;&#1086;&#1083;\&#1092;&#1080;&#1079;&#1084;&#1080;&#1085;&#1091;&#1090;&#1082;&#1072;\&#1059;&#1089;&#1072;&#1090;&#1099;&#1081;%20&#1053;&#1103;&#1085;&#1100;.mp3" TargetMode="Externa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gif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hyperlink" Target="http://animashky.ru/index/0-16?15-2" TargetMode="External"/><Relationship Id="rId13" Type="http://schemas.openxmlformats.org/officeDocument/2006/relationships/hyperlink" Target="http://animashky.ru/index/0-16?23-11" TargetMode="External"/><Relationship Id="rId3" Type="http://schemas.openxmlformats.org/officeDocument/2006/relationships/hyperlink" Target="http://hmstudio.ucoz.ru/PhotoFrame/Photoframe013.jpg" TargetMode="External"/><Relationship Id="rId7" Type="http://schemas.openxmlformats.org/officeDocument/2006/relationships/hyperlink" Target="http://animashky.ru/index/0-16?7-2" TargetMode="External"/><Relationship Id="rId12" Type="http://schemas.openxmlformats.org/officeDocument/2006/relationships/hyperlink" Target="http://animashky.ru/index/0-16?23-9" TargetMode="External"/><Relationship Id="rId17" Type="http://schemas.openxmlformats.org/officeDocument/2006/relationships/hyperlink" Target="http://animashky.ru/index/0-16?10-18" TargetMode="External"/><Relationship Id="rId2" Type="http://schemas.openxmlformats.org/officeDocument/2006/relationships/hyperlink" Target="http://oimozlat.edusite.ru/images/193bdcf8e9dekopiya.jpg" TargetMode="External"/><Relationship Id="rId16" Type="http://schemas.openxmlformats.org/officeDocument/2006/relationships/hyperlink" Target="http://animashky.ru/index/0-16?10-2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animashky.ru/index/0-16?25-9" TargetMode="External"/><Relationship Id="rId11" Type="http://schemas.openxmlformats.org/officeDocument/2006/relationships/hyperlink" Target="http://animashky.ru/index/0-16?23-7" TargetMode="External"/><Relationship Id="rId5" Type="http://schemas.openxmlformats.org/officeDocument/2006/relationships/hyperlink" Target="http://animashky.ru/index/0-16?25-2" TargetMode="External"/><Relationship Id="rId15" Type="http://schemas.openxmlformats.org/officeDocument/2006/relationships/hyperlink" Target="http://animashky.ru/index/0-16?18-9" TargetMode="External"/><Relationship Id="rId10" Type="http://schemas.openxmlformats.org/officeDocument/2006/relationships/hyperlink" Target="http://animashky.ru/index/0-16?23-4" TargetMode="External"/><Relationship Id="rId4" Type="http://schemas.openxmlformats.org/officeDocument/2006/relationships/hyperlink" Target="http://animashky.ru/index/0-16?25-5" TargetMode="External"/><Relationship Id="rId9" Type="http://schemas.openxmlformats.org/officeDocument/2006/relationships/hyperlink" Target="http://animashky.ru/index/0-16?15-3" TargetMode="External"/><Relationship Id="rId14" Type="http://schemas.openxmlformats.org/officeDocument/2006/relationships/hyperlink" Target="http://animashky.ru/index/0-16?23-25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Documents and Settings\Admin\Мои документы\Мои рисунки\193bdcf8e9dekopiy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10874"/>
            <a:ext cx="9144000" cy="6868874"/>
          </a:xfrm>
          <a:prstGeom prst="rect">
            <a:avLst/>
          </a:prstGeom>
          <a:noFill/>
        </p:spPr>
      </p:pic>
      <p:sp>
        <p:nvSpPr>
          <p:cNvPr id="7" name="Блок-схема: типовой процесс 6"/>
          <p:cNvSpPr/>
          <p:nvPr/>
        </p:nvSpPr>
        <p:spPr>
          <a:xfrm>
            <a:off x="2123728" y="1556792"/>
            <a:ext cx="4536504" cy="1944216"/>
          </a:xfrm>
          <a:prstGeom prst="flowChartPredefinedProcess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2483768" y="1628800"/>
            <a:ext cx="4090415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Мульт</a:t>
            </a:r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</a:p>
          <a:p>
            <a:pPr algn="ctr"/>
            <a:r>
              <a:rPr lang="ru-RU" sz="5400" b="1" spc="50" dirty="0" err="1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ф</a:t>
            </a:r>
            <a:r>
              <a:rPr lang="ru-RU" sz="5400" b="1" cap="none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изминутка</a:t>
            </a:r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9" name="Усатый Нянь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8899525" y="6453336"/>
            <a:ext cx="244475" cy="244475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3059832" y="3645024"/>
            <a:ext cx="3600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Учитель начальных классов</a:t>
            </a:r>
          </a:p>
          <a:p>
            <a:r>
              <a:rPr lang="ru-RU" dirty="0" smtClean="0"/>
              <a:t> </a:t>
            </a:r>
            <a:r>
              <a:rPr lang="ru-RU" dirty="0" smtClean="0"/>
              <a:t>              Королёва И.Н.</a:t>
            </a:r>
          </a:p>
          <a:p>
            <a:r>
              <a:rPr lang="ru-RU" dirty="0" smtClean="0"/>
              <a:t>       Ставропольский край</a:t>
            </a:r>
          </a:p>
          <a:p>
            <a:r>
              <a:rPr lang="ru-RU" dirty="0" smtClean="0"/>
              <a:t> </a:t>
            </a:r>
            <a:r>
              <a:rPr lang="ru-RU" dirty="0" smtClean="0"/>
              <a:t>              г.Нефтекумск</a:t>
            </a:r>
            <a:endParaRPr lang="ru-RU" dirty="0"/>
          </a:p>
        </p:txBody>
      </p:sp>
    </p:spTree>
  </p:cSld>
  <p:clrMapOvr>
    <a:masterClrMapping/>
  </p:clrMapOvr>
  <p:transition advClick="0" advTm="2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15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Documents and Settings\Admin\Мои документы\Мои рисунки\Photoframe013.jpg"/>
          <p:cNvPicPr>
            <a:picLocks noChangeAspect="1" noChangeArrowheads="1"/>
          </p:cNvPicPr>
          <p:nvPr/>
        </p:nvPicPr>
        <p:blipFill>
          <a:blip r:embed="rId2" cstate="print">
            <a:lum bright="24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4100" name="Picture 4" descr="http://animashky.ru/flist/obmult/15/22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23928" y="2132856"/>
            <a:ext cx="3816424" cy="4176464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Documents and Settings\Admin\Мои документы\Мои рисунки\Photoframe013.jpg"/>
          <p:cNvPicPr>
            <a:picLocks noChangeAspect="1" noChangeArrowheads="1"/>
          </p:cNvPicPr>
          <p:nvPr/>
        </p:nvPicPr>
        <p:blipFill>
          <a:blip r:embed="rId2" cstate="print">
            <a:lum bright="32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0482" name="Picture 2" descr="http://animashky.ru/flist/obmult/18/10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96136" y="2636912"/>
            <a:ext cx="2016224" cy="3024336"/>
          </a:xfrm>
          <a:prstGeom prst="rect">
            <a:avLst/>
          </a:prstGeom>
          <a:noFill/>
        </p:spPr>
      </p:pic>
      <p:pic>
        <p:nvPicPr>
          <p:cNvPr id="20484" name="Picture 4" descr="http://animashky.ru/flist/obmult/10/60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635896" y="3429000"/>
            <a:ext cx="1728192" cy="2680692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95536" y="1052736"/>
            <a:ext cx="612068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2"/>
              </a:rPr>
              <a:t>http://oimozlat.edusite.ru/images/193bdcf8e9dekopiya.jpg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95536" y="1340768"/>
            <a:ext cx="610242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3"/>
              </a:rPr>
              <a:t>http://hmstudio.ucoz.ru/PhotoFrame/Photoframe013.jpg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395536" y="4221088"/>
            <a:ext cx="369748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hlinkClick r:id="rId4"/>
              </a:rPr>
              <a:t>http://animashky.ru/index/0-16?25-5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395536" y="1628800"/>
            <a:ext cx="369748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hlinkClick r:id="rId5"/>
              </a:rPr>
              <a:t>http://animashky.ru/index/0-16?25-2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395536" y="2204864"/>
            <a:ext cx="369748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hlinkClick r:id="rId6"/>
              </a:rPr>
              <a:t>http://animashky.ru/index/0-16?25-9</a:t>
            </a:r>
            <a:endParaRPr lang="ru-RU" dirty="0"/>
          </a:p>
          <a:p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395536" y="2492896"/>
            <a:ext cx="358046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hlinkClick r:id="rId7"/>
              </a:rPr>
              <a:t>http://animashky.ru/index/0-16?7-2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395536" y="2780928"/>
            <a:ext cx="369748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hlinkClick r:id="rId8"/>
              </a:rPr>
              <a:t>http://animashky.ru/index/0-16?15-2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395536" y="3068960"/>
            <a:ext cx="369748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hlinkClick r:id="rId9"/>
              </a:rPr>
              <a:t>http://animashky.ru/index/0-16?15-3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395536" y="3356992"/>
            <a:ext cx="369748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hlinkClick r:id="rId10"/>
              </a:rPr>
              <a:t>http://animashky.ru/index/0-16?23-4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395536" y="5085184"/>
            <a:ext cx="369748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hlinkClick r:id="rId11"/>
              </a:rPr>
              <a:t>http://animashky.ru/index/0-16?23-7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395536" y="4797152"/>
            <a:ext cx="369748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hlinkClick r:id="rId12"/>
              </a:rPr>
              <a:t>http://animashky.ru/index/0-16?23-9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395536" y="4509120"/>
            <a:ext cx="381450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hlinkClick r:id="rId13"/>
              </a:rPr>
              <a:t>http://animashky.ru/index/0-16?23-11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395536" y="1916832"/>
            <a:ext cx="381450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hlinkClick r:id="rId14"/>
              </a:rPr>
              <a:t>http://animashky.ru/index/0-16?23-25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395536" y="3645024"/>
            <a:ext cx="369748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hlinkClick r:id="rId15"/>
              </a:rPr>
              <a:t>http://animashky.ru/index/0-16?18-9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395536" y="3933056"/>
            <a:ext cx="369748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hlinkClick r:id="rId16"/>
              </a:rPr>
              <a:t>http://animashky.ru/index/0-16?10-2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23" name="Прямоугольник 22"/>
          <p:cNvSpPr/>
          <p:nvPr/>
        </p:nvSpPr>
        <p:spPr>
          <a:xfrm>
            <a:off x="395536" y="5373216"/>
            <a:ext cx="381450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hlinkClick r:id="rId17"/>
              </a:rPr>
              <a:t>http://animashky.ru/index/0-16?10-18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24" name="Прямоугольник 23"/>
          <p:cNvSpPr/>
          <p:nvPr/>
        </p:nvSpPr>
        <p:spPr>
          <a:xfrm>
            <a:off x="899592" y="188640"/>
            <a:ext cx="354840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Источники 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Documents and Settings\Admin\Мои документы\Мои рисунки\Photoframe013.jpg"/>
          <p:cNvPicPr>
            <a:picLocks noChangeAspect="1" noChangeArrowheads="1"/>
          </p:cNvPicPr>
          <p:nvPr/>
        </p:nvPicPr>
        <p:blipFill>
          <a:blip r:embed="rId2" cstate="print">
            <a:lum bright="30000" contrast="-6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3556" name="Picture 4" descr="http://animashky.ru/flist/obmult/23/153.gif"/>
          <p:cNvPicPr>
            <a:picLocks noChangeAspect="1" noChangeArrowheads="1" noCrop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716016" y="2060848"/>
            <a:ext cx="2160240" cy="3888432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300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Documents and Settings\Admin\Мои документы\Мои рисунки\Photoframe013.jpg"/>
          <p:cNvPicPr>
            <a:picLocks noChangeAspect="1" noChangeArrowheads="1"/>
          </p:cNvPicPr>
          <p:nvPr/>
        </p:nvPicPr>
        <p:blipFill>
          <a:blip r:embed="rId2" cstate="print">
            <a:lum bright="3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2530" name="Picture 2" descr="http://animashky.ru/flist/obmult/15/15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4048" y="2132856"/>
            <a:ext cx="2016224" cy="3672408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500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Documents and Settings\Admin\Мои документы\Мои рисунки\Photoframe013.jpg"/>
          <p:cNvPicPr>
            <a:picLocks noChangeAspect="1" noChangeArrowheads="1"/>
          </p:cNvPicPr>
          <p:nvPr/>
        </p:nvPicPr>
        <p:blipFill>
          <a:blip r:embed="rId2" cstate="print">
            <a:lum bright="3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1506" name="Picture 2" descr="http://animashky.ru/flist/obmult/23/38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8024" y="1484784"/>
            <a:ext cx="2232248" cy="4536504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500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Documents and Settings\Admin\Мои документы\Мои рисунки\Photoframe013.jpg"/>
          <p:cNvPicPr>
            <a:picLocks noChangeAspect="1" noChangeArrowheads="1"/>
          </p:cNvPicPr>
          <p:nvPr/>
        </p:nvPicPr>
        <p:blipFill>
          <a:blip r:embed="rId2" cstate="print">
            <a:lum bright="28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7650" name="Picture 2" descr="http://animashky.ru/flist/obmult/10/125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3968" y="2276872"/>
            <a:ext cx="2592288" cy="3816424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5000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Documents and Settings\Admin\Мои документы\Мои рисунки\Photoframe013.jpg"/>
          <p:cNvPicPr>
            <a:picLocks noChangeAspect="1" noChangeArrowheads="1"/>
          </p:cNvPicPr>
          <p:nvPr/>
        </p:nvPicPr>
        <p:blipFill>
          <a:blip r:embed="rId2" cstate="print">
            <a:lum bright="3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6626" name="Picture 2" descr="http://animashky.ru/flist/obmult/10/1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32040" y="2276872"/>
            <a:ext cx="2304256" cy="3960440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5000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Documents and Settings\Admin\Мои документы\Мои рисунки\Photoframe013.jpg"/>
          <p:cNvPicPr>
            <a:picLocks noChangeAspect="1" noChangeArrowheads="1"/>
          </p:cNvPicPr>
          <p:nvPr/>
        </p:nvPicPr>
        <p:blipFill>
          <a:blip r:embed="rId2" cstate="print">
            <a:lum bright="32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0723" name="Picture 3" descr="http://animashky.ru/flist/obmult/10/11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92080" y="1844824"/>
            <a:ext cx="1944216" cy="4464496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5000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Documents and Settings\Admin\Мои документы\Мои рисунки\Photoframe013.jpg"/>
          <p:cNvPicPr>
            <a:picLocks noChangeAspect="1" noChangeArrowheads="1"/>
          </p:cNvPicPr>
          <p:nvPr/>
        </p:nvPicPr>
        <p:blipFill>
          <a:blip r:embed="rId2" cstate="print">
            <a:lum bright="3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9698" name="Picture 2" descr="http://animashky.ru/flist/obmult/10/77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92080" y="1844824"/>
            <a:ext cx="2088232" cy="4536504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5000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Documents and Settings\Admin\Мои документы\Мои рисунки\Photoframe013.jpg"/>
          <p:cNvPicPr>
            <a:picLocks noChangeAspect="1" noChangeArrowheads="1"/>
          </p:cNvPicPr>
          <p:nvPr/>
        </p:nvPicPr>
        <p:blipFill>
          <a:blip r:embed="rId2" cstate="print">
            <a:lum bright="34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076" name="Picture 4" descr="http://animashky.ru/flist/obmult/25/432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3968" y="1628800"/>
            <a:ext cx="3096344" cy="3888432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5000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82</TotalTime>
  <Words>63</Words>
  <Application>Microsoft Office PowerPoint</Application>
  <PresentationFormat>Экран (4:3)</PresentationFormat>
  <Paragraphs>23</Paragraphs>
  <Slides>12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10</cp:revision>
  <dcterms:created xsi:type="dcterms:W3CDTF">2010-10-16T20:47:47Z</dcterms:created>
  <dcterms:modified xsi:type="dcterms:W3CDTF">2010-10-20T16:34:58Z</dcterms:modified>
</cp:coreProperties>
</file>