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3"/>
  </p:notesMasterIdLst>
  <p:sldIdLst>
    <p:sldId id="260" r:id="rId4"/>
    <p:sldId id="261" r:id="rId5"/>
    <p:sldId id="263" r:id="rId6"/>
    <p:sldId id="264" r:id="rId7"/>
    <p:sldId id="256" r:id="rId8"/>
    <p:sldId id="257" r:id="rId9"/>
    <p:sldId id="258" r:id="rId10"/>
    <p:sldId id="259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8808" autoAdjust="0"/>
  </p:normalViewPr>
  <p:slideViewPr>
    <p:cSldViewPr>
      <p:cViewPr varScale="1">
        <p:scale>
          <a:sx n="86" d="100"/>
          <a:sy n="86" d="100"/>
        </p:scale>
        <p:origin x="-6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D9BACD-C3E2-4990-A230-4F6DC47B0FA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36B060-F01A-4A8E-8246-E25B13CC360A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</a:rPr>
            <a:t>Социализация в семье</a:t>
          </a:r>
          <a:endParaRPr lang="ru-RU" sz="2400" b="1" dirty="0">
            <a:solidFill>
              <a:srgbClr val="FF0000"/>
            </a:solidFill>
          </a:endParaRPr>
        </a:p>
      </dgm:t>
    </dgm:pt>
    <dgm:pt modelId="{3BB1E3E5-279F-4267-A6E2-659337C93148}" type="parTrans" cxnId="{BC1B4710-FF0C-4107-9334-A237BF67A58C}">
      <dgm:prSet/>
      <dgm:spPr/>
      <dgm:t>
        <a:bodyPr/>
        <a:lstStyle/>
        <a:p>
          <a:endParaRPr lang="ru-RU" sz="1800" b="1"/>
        </a:p>
      </dgm:t>
    </dgm:pt>
    <dgm:pt modelId="{2BFE270A-7DAC-4089-8CA2-27D54D6EE0FE}" type="sibTrans" cxnId="{BC1B4710-FF0C-4107-9334-A237BF67A58C}">
      <dgm:prSet/>
      <dgm:spPr/>
      <dgm:t>
        <a:bodyPr/>
        <a:lstStyle/>
        <a:p>
          <a:endParaRPr lang="ru-RU" sz="1800" b="1"/>
        </a:p>
      </dgm:t>
    </dgm:pt>
    <dgm:pt modelId="{2058DF47-A0D8-49A9-A9F8-7FE02449110F}">
      <dgm:prSet phldrT="[Текст]" custT="1"/>
      <dgm:spPr/>
      <dgm:t>
        <a:bodyPr/>
        <a:lstStyle/>
        <a:p>
          <a:r>
            <a:rPr lang="ru-RU" sz="1800" b="1" dirty="0" smtClean="0"/>
            <a:t>наблюдение особенностей социального взаимодействия других членов семьи между собой</a:t>
          </a:r>
          <a:endParaRPr lang="ru-RU" sz="1800" b="1" dirty="0"/>
        </a:p>
      </dgm:t>
    </dgm:pt>
    <dgm:pt modelId="{936ECBF8-23A3-459D-ADAE-39C8A4CAE897}" type="parTrans" cxnId="{5FA6BEAD-FFE2-46E2-B6E0-9B1ADBE72068}">
      <dgm:prSet/>
      <dgm:spPr/>
      <dgm:t>
        <a:bodyPr/>
        <a:lstStyle/>
        <a:p>
          <a:endParaRPr lang="ru-RU" sz="1800" b="1"/>
        </a:p>
      </dgm:t>
    </dgm:pt>
    <dgm:pt modelId="{369B10CE-D4E7-414B-B221-B84E72AF1B1E}" type="sibTrans" cxnId="{5FA6BEAD-FFE2-46E2-B6E0-9B1ADBE72068}">
      <dgm:prSet/>
      <dgm:spPr/>
      <dgm:t>
        <a:bodyPr/>
        <a:lstStyle/>
        <a:p>
          <a:endParaRPr lang="ru-RU" sz="1800" b="1"/>
        </a:p>
      </dgm:t>
    </dgm:pt>
    <dgm:pt modelId="{9FBCDD4E-92FF-4A22-929D-187EC28D273F}">
      <dgm:prSet custT="1"/>
      <dgm:spPr/>
      <dgm:t>
        <a:bodyPr/>
        <a:lstStyle/>
        <a:p>
          <a:r>
            <a:rPr lang="ru-RU" sz="1800" b="1" dirty="0" smtClean="0"/>
            <a:t>целенаправленный процесса воспитания</a:t>
          </a:r>
          <a:endParaRPr lang="ru-RU" sz="1800" b="1" dirty="0"/>
        </a:p>
      </dgm:t>
    </dgm:pt>
    <dgm:pt modelId="{7CF75C3C-67E8-4C1B-AAD3-8B3FBC9C4BC3}" type="parTrans" cxnId="{E91308BE-362B-4E99-A2E2-6114E562DB4D}">
      <dgm:prSet/>
      <dgm:spPr/>
      <dgm:t>
        <a:bodyPr/>
        <a:lstStyle/>
        <a:p>
          <a:endParaRPr lang="ru-RU" sz="1800" b="1"/>
        </a:p>
      </dgm:t>
    </dgm:pt>
    <dgm:pt modelId="{A343546E-E7FA-4883-93BD-7379ED023FA2}" type="sibTrans" cxnId="{E91308BE-362B-4E99-A2E2-6114E562DB4D}">
      <dgm:prSet/>
      <dgm:spPr/>
      <dgm:t>
        <a:bodyPr/>
        <a:lstStyle/>
        <a:p>
          <a:endParaRPr lang="ru-RU" sz="1800" b="1"/>
        </a:p>
      </dgm:t>
    </dgm:pt>
    <dgm:pt modelId="{3D6E549D-BBF3-41B0-91B2-273FA3A0481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/>
            <a:t>механизм социального научения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/>
        </a:p>
      </dgm:t>
    </dgm:pt>
    <dgm:pt modelId="{E9991A18-50C3-463E-9ABD-24BE1EA48FCC}" type="sibTrans" cxnId="{47DB0C8F-1204-46FA-A6FE-4AF3961C7CE9}">
      <dgm:prSet/>
      <dgm:spPr/>
      <dgm:t>
        <a:bodyPr/>
        <a:lstStyle/>
        <a:p>
          <a:endParaRPr lang="ru-RU" sz="1800" b="1"/>
        </a:p>
      </dgm:t>
    </dgm:pt>
    <dgm:pt modelId="{C22068D4-C4AD-4433-87A5-4122F9AA7BA7}" type="parTrans" cxnId="{47DB0C8F-1204-46FA-A6FE-4AF3961C7CE9}">
      <dgm:prSet/>
      <dgm:spPr/>
      <dgm:t>
        <a:bodyPr/>
        <a:lstStyle/>
        <a:p>
          <a:endParaRPr lang="ru-RU" sz="1800" b="1"/>
        </a:p>
      </dgm:t>
    </dgm:pt>
    <dgm:pt modelId="{3F16B97E-73DF-4D8B-B264-60FC47E35408}">
      <dgm:prSet custT="1"/>
      <dgm:spPr/>
      <dgm:t>
        <a:bodyPr/>
        <a:lstStyle/>
        <a:p>
          <a:r>
            <a:rPr lang="ru-RU" sz="1800" b="1" dirty="0" smtClean="0"/>
            <a:t>непосредственное взаимодействие ребенка с родителями, братьями и сестрами</a:t>
          </a:r>
          <a:endParaRPr lang="ru-RU" sz="1800" b="1" dirty="0"/>
        </a:p>
      </dgm:t>
    </dgm:pt>
    <dgm:pt modelId="{7126EC5A-B7D1-4608-AA0C-1635578EE7F6}" type="parTrans" cxnId="{BDBC3ADA-3419-41F8-90DE-9AF71955CF3E}">
      <dgm:prSet/>
      <dgm:spPr/>
      <dgm:t>
        <a:bodyPr/>
        <a:lstStyle/>
        <a:p>
          <a:endParaRPr lang="ru-RU" sz="1800" b="1"/>
        </a:p>
      </dgm:t>
    </dgm:pt>
    <dgm:pt modelId="{1FBF10AE-DDD5-4434-86C4-236890EA3C33}" type="sibTrans" cxnId="{BDBC3ADA-3419-41F8-90DE-9AF71955CF3E}">
      <dgm:prSet/>
      <dgm:spPr/>
      <dgm:t>
        <a:bodyPr/>
        <a:lstStyle/>
        <a:p>
          <a:endParaRPr lang="ru-RU" sz="1800" b="1"/>
        </a:p>
      </dgm:t>
    </dgm:pt>
    <dgm:pt modelId="{C9D9FAFF-C541-43EF-BB36-2481F80910AF}" type="pres">
      <dgm:prSet presAssocID="{24D9BACD-C3E2-4990-A230-4F6DC47B0FA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D2A991D-240B-43DD-8988-13B2CA058841}" type="pres">
      <dgm:prSet presAssocID="{2A36B060-F01A-4A8E-8246-E25B13CC360A}" presName="hierRoot1" presStyleCnt="0"/>
      <dgm:spPr/>
    </dgm:pt>
    <dgm:pt modelId="{4082BA24-0123-4E99-B979-4BFF5CB8C47F}" type="pres">
      <dgm:prSet presAssocID="{2A36B060-F01A-4A8E-8246-E25B13CC360A}" presName="composite" presStyleCnt="0"/>
      <dgm:spPr/>
    </dgm:pt>
    <dgm:pt modelId="{3077F8B1-F77B-4113-AAC8-CE8D9B60E0C5}" type="pres">
      <dgm:prSet presAssocID="{2A36B060-F01A-4A8E-8246-E25B13CC360A}" presName="background" presStyleLbl="node0" presStyleIdx="0" presStyleCnt="1"/>
      <dgm:spPr/>
    </dgm:pt>
    <dgm:pt modelId="{BA22F190-A02B-4290-92E7-6BEA000D8216}" type="pres">
      <dgm:prSet presAssocID="{2A36B060-F01A-4A8E-8246-E25B13CC360A}" presName="text" presStyleLbl="fgAcc0" presStyleIdx="0" presStyleCnt="1" custLinFactNeighborX="7853" custLinFactNeighborY="-26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FE99CB-2E06-494F-B04A-91A0CFA9E834}" type="pres">
      <dgm:prSet presAssocID="{2A36B060-F01A-4A8E-8246-E25B13CC360A}" presName="hierChild2" presStyleCnt="0"/>
      <dgm:spPr/>
    </dgm:pt>
    <dgm:pt modelId="{81802684-8351-487A-B516-6F0BE5A8B817}" type="pres">
      <dgm:prSet presAssocID="{C22068D4-C4AD-4433-87A5-4122F9AA7BA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ECF1EAAF-1407-476A-A5E1-A25B00CECC39}" type="pres">
      <dgm:prSet presAssocID="{3D6E549D-BBF3-41B0-91B2-273FA3A0481B}" presName="hierRoot2" presStyleCnt="0"/>
      <dgm:spPr/>
    </dgm:pt>
    <dgm:pt modelId="{42A434B1-DE0D-4491-BBC3-CD0DE0624D91}" type="pres">
      <dgm:prSet presAssocID="{3D6E549D-BBF3-41B0-91B2-273FA3A0481B}" presName="composite2" presStyleCnt="0"/>
      <dgm:spPr/>
    </dgm:pt>
    <dgm:pt modelId="{1C19F91C-9988-4E6D-99DC-6D7FB44B8B0E}" type="pres">
      <dgm:prSet presAssocID="{3D6E549D-BBF3-41B0-91B2-273FA3A0481B}" presName="background2" presStyleLbl="node2" presStyleIdx="0" presStyleCnt="2"/>
      <dgm:spPr/>
    </dgm:pt>
    <dgm:pt modelId="{E4904526-F0D0-4765-B30F-E9AF3F944403}" type="pres">
      <dgm:prSet presAssocID="{3D6E549D-BBF3-41B0-91B2-273FA3A0481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B1721B-3761-4B69-AED5-698483DBA027}" type="pres">
      <dgm:prSet presAssocID="{3D6E549D-BBF3-41B0-91B2-273FA3A0481B}" presName="hierChild3" presStyleCnt="0"/>
      <dgm:spPr/>
    </dgm:pt>
    <dgm:pt modelId="{A30C6F9B-11B6-442D-95E1-182FD5013154}" type="pres">
      <dgm:prSet presAssocID="{7126EC5A-B7D1-4608-AA0C-1635578EE7F6}" presName="Name17" presStyleLbl="parChTrans1D3" presStyleIdx="0" presStyleCnt="2"/>
      <dgm:spPr/>
      <dgm:t>
        <a:bodyPr/>
        <a:lstStyle/>
        <a:p>
          <a:endParaRPr lang="ru-RU"/>
        </a:p>
      </dgm:t>
    </dgm:pt>
    <dgm:pt modelId="{255160A1-7F89-450B-8A3B-259E98C54EB9}" type="pres">
      <dgm:prSet presAssocID="{3F16B97E-73DF-4D8B-B264-60FC47E35408}" presName="hierRoot3" presStyleCnt="0"/>
      <dgm:spPr/>
    </dgm:pt>
    <dgm:pt modelId="{9B59EF68-A673-4C12-8D09-58EA096B2B0B}" type="pres">
      <dgm:prSet presAssocID="{3F16B97E-73DF-4D8B-B264-60FC47E35408}" presName="composite3" presStyleCnt="0"/>
      <dgm:spPr/>
    </dgm:pt>
    <dgm:pt modelId="{9FB4B586-B9D0-450F-B637-861364F0DE42}" type="pres">
      <dgm:prSet presAssocID="{3F16B97E-73DF-4D8B-B264-60FC47E35408}" presName="background3" presStyleLbl="node3" presStyleIdx="0" presStyleCnt="2"/>
      <dgm:spPr/>
    </dgm:pt>
    <dgm:pt modelId="{ECDA7B3F-64B9-4ABD-9B05-BD475600264C}" type="pres">
      <dgm:prSet presAssocID="{3F16B97E-73DF-4D8B-B264-60FC47E35408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71FF6F9-0F3C-4514-B2DE-A091928222FD}" type="pres">
      <dgm:prSet presAssocID="{3F16B97E-73DF-4D8B-B264-60FC47E35408}" presName="hierChild4" presStyleCnt="0"/>
      <dgm:spPr/>
    </dgm:pt>
    <dgm:pt modelId="{297C6680-AB21-484A-8107-36CA54600DB6}" type="pres">
      <dgm:prSet presAssocID="{936ECBF8-23A3-459D-ADAE-39C8A4CAE897}" presName="Name17" presStyleLbl="parChTrans1D3" presStyleIdx="1" presStyleCnt="2"/>
      <dgm:spPr/>
      <dgm:t>
        <a:bodyPr/>
        <a:lstStyle/>
        <a:p>
          <a:endParaRPr lang="ru-RU"/>
        </a:p>
      </dgm:t>
    </dgm:pt>
    <dgm:pt modelId="{4B89634A-2191-4459-93C8-EFB6DDA17061}" type="pres">
      <dgm:prSet presAssocID="{2058DF47-A0D8-49A9-A9F8-7FE02449110F}" presName="hierRoot3" presStyleCnt="0"/>
      <dgm:spPr/>
    </dgm:pt>
    <dgm:pt modelId="{CCBD5D74-6E75-4F1B-85AD-766519E0523A}" type="pres">
      <dgm:prSet presAssocID="{2058DF47-A0D8-49A9-A9F8-7FE02449110F}" presName="composite3" presStyleCnt="0"/>
      <dgm:spPr/>
    </dgm:pt>
    <dgm:pt modelId="{C711BC62-80D6-4AB6-A021-D03411740D0A}" type="pres">
      <dgm:prSet presAssocID="{2058DF47-A0D8-49A9-A9F8-7FE02449110F}" presName="background3" presStyleLbl="node3" presStyleIdx="1" presStyleCnt="2"/>
      <dgm:spPr/>
    </dgm:pt>
    <dgm:pt modelId="{7FD4FD7B-DA9C-41C8-AFDD-49E34E27FDA5}" type="pres">
      <dgm:prSet presAssocID="{2058DF47-A0D8-49A9-A9F8-7FE02449110F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00531B-799F-40BF-9119-3A310C02413F}" type="pres">
      <dgm:prSet presAssocID="{2058DF47-A0D8-49A9-A9F8-7FE02449110F}" presName="hierChild4" presStyleCnt="0"/>
      <dgm:spPr/>
    </dgm:pt>
    <dgm:pt modelId="{2C9E45C1-45CD-4D43-98CD-39A1B08BE1AB}" type="pres">
      <dgm:prSet presAssocID="{7CF75C3C-67E8-4C1B-AAD3-8B3FBC9C4BC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FB79E27-5913-41FA-B297-8181E419F3CF}" type="pres">
      <dgm:prSet presAssocID="{9FBCDD4E-92FF-4A22-929D-187EC28D273F}" presName="hierRoot2" presStyleCnt="0"/>
      <dgm:spPr/>
    </dgm:pt>
    <dgm:pt modelId="{92A87C4A-05D9-4DEA-83FE-A78FE1C36620}" type="pres">
      <dgm:prSet presAssocID="{9FBCDD4E-92FF-4A22-929D-187EC28D273F}" presName="composite2" presStyleCnt="0"/>
      <dgm:spPr/>
    </dgm:pt>
    <dgm:pt modelId="{8DEB209F-D68C-47DF-9885-86447EEE9186}" type="pres">
      <dgm:prSet presAssocID="{9FBCDD4E-92FF-4A22-929D-187EC28D273F}" presName="background2" presStyleLbl="node2" presStyleIdx="1" presStyleCnt="2"/>
      <dgm:spPr/>
    </dgm:pt>
    <dgm:pt modelId="{0B2E6881-3F5E-4AEF-8188-91A426B6E67B}" type="pres">
      <dgm:prSet presAssocID="{9FBCDD4E-92FF-4A22-929D-187EC28D273F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B96E5B-ACFD-4144-BD8D-0929BA9010BC}" type="pres">
      <dgm:prSet presAssocID="{9FBCDD4E-92FF-4A22-929D-187EC28D273F}" presName="hierChild3" presStyleCnt="0"/>
      <dgm:spPr/>
    </dgm:pt>
  </dgm:ptLst>
  <dgm:cxnLst>
    <dgm:cxn modelId="{69C835E0-CBAC-46E7-AA6D-FE40EFCCE896}" type="presOf" srcId="{24D9BACD-C3E2-4990-A230-4F6DC47B0FA2}" destId="{C9D9FAFF-C541-43EF-BB36-2481F80910AF}" srcOrd="0" destOrd="0" presId="urn:microsoft.com/office/officeart/2005/8/layout/hierarchy1"/>
    <dgm:cxn modelId="{86C59554-CB8C-4E94-B6A1-A51BBC64FD53}" type="presOf" srcId="{7126EC5A-B7D1-4608-AA0C-1635578EE7F6}" destId="{A30C6F9B-11B6-442D-95E1-182FD5013154}" srcOrd="0" destOrd="0" presId="urn:microsoft.com/office/officeart/2005/8/layout/hierarchy1"/>
    <dgm:cxn modelId="{036AF171-1063-47BC-9400-7C30B1E1A355}" type="presOf" srcId="{936ECBF8-23A3-459D-ADAE-39C8A4CAE897}" destId="{297C6680-AB21-484A-8107-36CA54600DB6}" srcOrd="0" destOrd="0" presId="urn:microsoft.com/office/officeart/2005/8/layout/hierarchy1"/>
    <dgm:cxn modelId="{47DB0C8F-1204-46FA-A6FE-4AF3961C7CE9}" srcId="{2A36B060-F01A-4A8E-8246-E25B13CC360A}" destId="{3D6E549D-BBF3-41B0-91B2-273FA3A0481B}" srcOrd="0" destOrd="0" parTransId="{C22068D4-C4AD-4433-87A5-4122F9AA7BA7}" sibTransId="{E9991A18-50C3-463E-9ABD-24BE1EA48FCC}"/>
    <dgm:cxn modelId="{DEFC6284-041D-4F10-989F-14294A78E048}" type="presOf" srcId="{9FBCDD4E-92FF-4A22-929D-187EC28D273F}" destId="{0B2E6881-3F5E-4AEF-8188-91A426B6E67B}" srcOrd="0" destOrd="0" presId="urn:microsoft.com/office/officeart/2005/8/layout/hierarchy1"/>
    <dgm:cxn modelId="{5FA6BEAD-FFE2-46E2-B6E0-9B1ADBE72068}" srcId="{3D6E549D-BBF3-41B0-91B2-273FA3A0481B}" destId="{2058DF47-A0D8-49A9-A9F8-7FE02449110F}" srcOrd="1" destOrd="0" parTransId="{936ECBF8-23A3-459D-ADAE-39C8A4CAE897}" sibTransId="{369B10CE-D4E7-414B-B221-B84E72AF1B1E}"/>
    <dgm:cxn modelId="{728D9B8B-DFF5-4AE7-88A1-4962D5020325}" type="presOf" srcId="{2058DF47-A0D8-49A9-A9F8-7FE02449110F}" destId="{7FD4FD7B-DA9C-41C8-AFDD-49E34E27FDA5}" srcOrd="0" destOrd="0" presId="urn:microsoft.com/office/officeart/2005/8/layout/hierarchy1"/>
    <dgm:cxn modelId="{F552E8B5-F19E-41BA-B67A-E6178355B9FC}" type="presOf" srcId="{7CF75C3C-67E8-4C1B-AAD3-8B3FBC9C4BC3}" destId="{2C9E45C1-45CD-4D43-98CD-39A1B08BE1AB}" srcOrd="0" destOrd="0" presId="urn:microsoft.com/office/officeart/2005/8/layout/hierarchy1"/>
    <dgm:cxn modelId="{46C3552B-5F3A-49C2-A83B-FACEE106C5E6}" type="presOf" srcId="{2A36B060-F01A-4A8E-8246-E25B13CC360A}" destId="{BA22F190-A02B-4290-92E7-6BEA000D8216}" srcOrd="0" destOrd="0" presId="urn:microsoft.com/office/officeart/2005/8/layout/hierarchy1"/>
    <dgm:cxn modelId="{BDBC3ADA-3419-41F8-90DE-9AF71955CF3E}" srcId="{3D6E549D-BBF3-41B0-91B2-273FA3A0481B}" destId="{3F16B97E-73DF-4D8B-B264-60FC47E35408}" srcOrd="0" destOrd="0" parTransId="{7126EC5A-B7D1-4608-AA0C-1635578EE7F6}" sibTransId="{1FBF10AE-DDD5-4434-86C4-236890EA3C33}"/>
    <dgm:cxn modelId="{E91308BE-362B-4E99-A2E2-6114E562DB4D}" srcId="{2A36B060-F01A-4A8E-8246-E25B13CC360A}" destId="{9FBCDD4E-92FF-4A22-929D-187EC28D273F}" srcOrd="1" destOrd="0" parTransId="{7CF75C3C-67E8-4C1B-AAD3-8B3FBC9C4BC3}" sibTransId="{A343546E-E7FA-4883-93BD-7379ED023FA2}"/>
    <dgm:cxn modelId="{0E290DAD-AA11-4D3F-AA50-81DEF9C7DC50}" type="presOf" srcId="{3D6E549D-BBF3-41B0-91B2-273FA3A0481B}" destId="{E4904526-F0D0-4765-B30F-E9AF3F944403}" srcOrd="0" destOrd="0" presId="urn:microsoft.com/office/officeart/2005/8/layout/hierarchy1"/>
    <dgm:cxn modelId="{BC1B4710-FF0C-4107-9334-A237BF67A58C}" srcId="{24D9BACD-C3E2-4990-A230-4F6DC47B0FA2}" destId="{2A36B060-F01A-4A8E-8246-E25B13CC360A}" srcOrd="0" destOrd="0" parTransId="{3BB1E3E5-279F-4267-A6E2-659337C93148}" sibTransId="{2BFE270A-7DAC-4089-8CA2-27D54D6EE0FE}"/>
    <dgm:cxn modelId="{EB1173C2-0FD2-4CEE-9049-D28B242C83AF}" type="presOf" srcId="{3F16B97E-73DF-4D8B-B264-60FC47E35408}" destId="{ECDA7B3F-64B9-4ABD-9B05-BD475600264C}" srcOrd="0" destOrd="0" presId="urn:microsoft.com/office/officeart/2005/8/layout/hierarchy1"/>
    <dgm:cxn modelId="{051365CF-99CD-4851-96DB-7C71DB35B344}" type="presOf" srcId="{C22068D4-C4AD-4433-87A5-4122F9AA7BA7}" destId="{81802684-8351-487A-B516-6F0BE5A8B817}" srcOrd="0" destOrd="0" presId="urn:microsoft.com/office/officeart/2005/8/layout/hierarchy1"/>
    <dgm:cxn modelId="{28BB52C8-0750-45D2-9E69-3AC5ABBB961D}" type="presParOf" srcId="{C9D9FAFF-C541-43EF-BB36-2481F80910AF}" destId="{9D2A991D-240B-43DD-8988-13B2CA058841}" srcOrd="0" destOrd="0" presId="urn:microsoft.com/office/officeart/2005/8/layout/hierarchy1"/>
    <dgm:cxn modelId="{DAE2862C-A50D-4A56-B0BC-38A5C278DD76}" type="presParOf" srcId="{9D2A991D-240B-43DD-8988-13B2CA058841}" destId="{4082BA24-0123-4E99-B979-4BFF5CB8C47F}" srcOrd="0" destOrd="0" presId="urn:microsoft.com/office/officeart/2005/8/layout/hierarchy1"/>
    <dgm:cxn modelId="{0F6BC99A-5856-46B3-B1D3-A8381C3E4A00}" type="presParOf" srcId="{4082BA24-0123-4E99-B979-4BFF5CB8C47F}" destId="{3077F8B1-F77B-4113-AAC8-CE8D9B60E0C5}" srcOrd="0" destOrd="0" presId="urn:microsoft.com/office/officeart/2005/8/layout/hierarchy1"/>
    <dgm:cxn modelId="{C8D9FFC2-F277-48DF-9FB0-21EF873977BE}" type="presParOf" srcId="{4082BA24-0123-4E99-B979-4BFF5CB8C47F}" destId="{BA22F190-A02B-4290-92E7-6BEA000D8216}" srcOrd="1" destOrd="0" presId="urn:microsoft.com/office/officeart/2005/8/layout/hierarchy1"/>
    <dgm:cxn modelId="{7F292D27-5D0E-4B7D-82CF-3FB8F26EC030}" type="presParOf" srcId="{9D2A991D-240B-43DD-8988-13B2CA058841}" destId="{84FE99CB-2E06-494F-B04A-91A0CFA9E834}" srcOrd="1" destOrd="0" presId="urn:microsoft.com/office/officeart/2005/8/layout/hierarchy1"/>
    <dgm:cxn modelId="{10DAAA85-9FB7-417E-872D-95B5CAEDAE94}" type="presParOf" srcId="{84FE99CB-2E06-494F-B04A-91A0CFA9E834}" destId="{81802684-8351-487A-B516-6F0BE5A8B817}" srcOrd="0" destOrd="0" presId="urn:microsoft.com/office/officeart/2005/8/layout/hierarchy1"/>
    <dgm:cxn modelId="{1A981FB4-3473-4CB6-94B4-2066CD782D7C}" type="presParOf" srcId="{84FE99CB-2E06-494F-B04A-91A0CFA9E834}" destId="{ECF1EAAF-1407-476A-A5E1-A25B00CECC39}" srcOrd="1" destOrd="0" presId="urn:microsoft.com/office/officeart/2005/8/layout/hierarchy1"/>
    <dgm:cxn modelId="{1DA96C80-C886-49CB-8995-2FD02DA17268}" type="presParOf" srcId="{ECF1EAAF-1407-476A-A5E1-A25B00CECC39}" destId="{42A434B1-DE0D-4491-BBC3-CD0DE0624D91}" srcOrd="0" destOrd="0" presId="urn:microsoft.com/office/officeart/2005/8/layout/hierarchy1"/>
    <dgm:cxn modelId="{24E3B5BC-6E5E-4183-AEC2-AF3ABB3A313C}" type="presParOf" srcId="{42A434B1-DE0D-4491-BBC3-CD0DE0624D91}" destId="{1C19F91C-9988-4E6D-99DC-6D7FB44B8B0E}" srcOrd="0" destOrd="0" presId="urn:microsoft.com/office/officeart/2005/8/layout/hierarchy1"/>
    <dgm:cxn modelId="{6052276D-4C06-4246-8A35-83379A38CF84}" type="presParOf" srcId="{42A434B1-DE0D-4491-BBC3-CD0DE0624D91}" destId="{E4904526-F0D0-4765-B30F-E9AF3F944403}" srcOrd="1" destOrd="0" presId="urn:microsoft.com/office/officeart/2005/8/layout/hierarchy1"/>
    <dgm:cxn modelId="{4D61A120-E497-438D-B5CD-6BF963961192}" type="presParOf" srcId="{ECF1EAAF-1407-476A-A5E1-A25B00CECC39}" destId="{7CB1721B-3761-4B69-AED5-698483DBA027}" srcOrd="1" destOrd="0" presId="urn:microsoft.com/office/officeart/2005/8/layout/hierarchy1"/>
    <dgm:cxn modelId="{7C7BF3AB-FD5F-4FF5-8D24-A22C2BE12168}" type="presParOf" srcId="{7CB1721B-3761-4B69-AED5-698483DBA027}" destId="{A30C6F9B-11B6-442D-95E1-182FD5013154}" srcOrd="0" destOrd="0" presId="urn:microsoft.com/office/officeart/2005/8/layout/hierarchy1"/>
    <dgm:cxn modelId="{6005EB5A-43B4-4E15-8C8C-D64D9F6AF33B}" type="presParOf" srcId="{7CB1721B-3761-4B69-AED5-698483DBA027}" destId="{255160A1-7F89-450B-8A3B-259E98C54EB9}" srcOrd="1" destOrd="0" presId="urn:microsoft.com/office/officeart/2005/8/layout/hierarchy1"/>
    <dgm:cxn modelId="{55E38136-4FC6-40EC-9E13-7D0E29740955}" type="presParOf" srcId="{255160A1-7F89-450B-8A3B-259E98C54EB9}" destId="{9B59EF68-A673-4C12-8D09-58EA096B2B0B}" srcOrd="0" destOrd="0" presId="urn:microsoft.com/office/officeart/2005/8/layout/hierarchy1"/>
    <dgm:cxn modelId="{6C985050-17FB-42D6-86FB-4BF95D1ACB0E}" type="presParOf" srcId="{9B59EF68-A673-4C12-8D09-58EA096B2B0B}" destId="{9FB4B586-B9D0-450F-B637-861364F0DE42}" srcOrd="0" destOrd="0" presId="urn:microsoft.com/office/officeart/2005/8/layout/hierarchy1"/>
    <dgm:cxn modelId="{091A6400-1A84-45AE-B480-113589E308C0}" type="presParOf" srcId="{9B59EF68-A673-4C12-8D09-58EA096B2B0B}" destId="{ECDA7B3F-64B9-4ABD-9B05-BD475600264C}" srcOrd="1" destOrd="0" presId="urn:microsoft.com/office/officeart/2005/8/layout/hierarchy1"/>
    <dgm:cxn modelId="{D6B630CE-601A-4FF2-A224-DD11DFE88F5B}" type="presParOf" srcId="{255160A1-7F89-450B-8A3B-259E98C54EB9}" destId="{171FF6F9-0F3C-4514-B2DE-A091928222FD}" srcOrd="1" destOrd="0" presId="urn:microsoft.com/office/officeart/2005/8/layout/hierarchy1"/>
    <dgm:cxn modelId="{C4BD8838-3A90-466C-9660-7821AC2B8F66}" type="presParOf" srcId="{7CB1721B-3761-4B69-AED5-698483DBA027}" destId="{297C6680-AB21-484A-8107-36CA54600DB6}" srcOrd="2" destOrd="0" presId="urn:microsoft.com/office/officeart/2005/8/layout/hierarchy1"/>
    <dgm:cxn modelId="{A815069D-6D87-4158-BCC9-C0045076F0FF}" type="presParOf" srcId="{7CB1721B-3761-4B69-AED5-698483DBA027}" destId="{4B89634A-2191-4459-93C8-EFB6DDA17061}" srcOrd="3" destOrd="0" presId="urn:microsoft.com/office/officeart/2005/8/layout/hierarchy1"/>
    <dgm:cxn modelId="{FF4EB062-33FC-4EB2-ABA8-4854FD2E8F9B}" type="presParOf" srcId="{4B89634A-2191-4459-93C8-EFB6DDA17061}" destId="{CCBD5D74-6E75-4F1B-85AD-766519E0523A}" srcOrd="0" destOrd="0" presId="urn:microsoft.com/office/officeart/2005/8/layout/hierarchy1"/>
    <dgm:cxn modelId="{E4958F69-F10F-4ED8-9122-78F88D4006FC}" type="presParOf" srcId="{CCBD5D74-6E75-4F1B-85AD-766519E0523A}" destId="{C711BC62-80D6-4AB6-A021-D03411740D0A}" srcOrd="0" destOrd="0" presId="urn:microsoft.com/office/officeart/2005/8/layout/hierarchy1"/>
    <dgm:cxn modelId="{55230EC0-119D-4280-84AB-FC7B7148B2B0}" type="presParOf" srcId="{CCBD5D74-6E75-4F1B-85AD-766519E0523A}" destId="{7FD4FD7B-DA9C-41C8-AFDD-49E34E27FDA5}" srcOrd="1" destOrd="0" presId="urn:microsoft.com/office/officeart/2005/8/layout/hierarchy1"/>
    <dgm:cxn modelId="{27A38530-9D3B-4C08-A350-38745DC69DD7}" type="presParOf" srcId="{4B89634A-2191-4459-93C8-EFB6DDA17061}" destId="{0D00531B-799F-40BF-9119-3A310C02413F}" srcOrd="1" destOrd="0" presId="urn:microsoft.com/office/officeart/2005/8/layout/hierarchy1"/>
    <dgm:cxn modelId="{5D153C52-7A4B-4C9C-8FE7-3450E1C7CBAD}" type="presParOf" srcId="{84FE99CB-2E06-494F-B04A-91A0CFA9E834}" destId="{2C9E45C1-45CD-4D43-98CD-39A1B08BE1AB}" srcOrd="2" destOrd="0" presId="urn:microsoft.com/office/officeart/2005/8/layout/hierarchy1"/>
    <dgm:cxn modelId="{D5214972-F068-41DE-87CA-B2ADE9767C87}" type="presParOf" srcId="{84FE99CB-2E06-494F-B04A-91A0CFA9E834}" destId="{1FB79E27-5913-41FA-B297-8181E419F3CF}" srcOrd="3" destOrd="0" presId="urn:microsoft.com/office/officeart/2005/8/layout/hierarchy1"/>
    <dgm:cxn modelId="{4D7011D8-C5F3-4414-B922-48F1AB7B96FB}" type="presParOf" srcId="{1FB79E27-5913-41FA-B297-8181E419F3CF}" destId="{92A87C4A-05D9-4DEA-83FE-A78FE1C36620}" srcOrd="0" destOrd="0" presId="urn:microsoft.com/office/officeart/2005/8/layout/hierarchy1"/>
    <dgm:cxn modelId="{F5669211-47A6-4D78-8861-8D0086B7C25E}" type="presParOf" srcId="{92A87C4A-05D9-4DEA-83FE-A78FE1C36620}" destId="{8DEB209F-D68C-47DF-9885-86447EEE9186}" srcOrd="0" destOrd="0" presId="urn:microsoft.com/office/officeart/2005/8/layout/hierarchy1"/>
    <dgm:cxn modelId="{F3FC7AD0-4382-4DD7-A87A-192CD214269E}" type="presParOf" srcId="{92A87C4A-05D9-4DEA-83FE-A78FE1C36620}" destId="{0B2E6881-3F5E-4AEF-8188-91A426B6E67B}" srcOrd="1" destOrd="0" presId="urn:microsoft.com/office/officeart/2005/8/layout/hierarchy1"/>
    <dgm:cxn modelId="{128E27E6-AC0F-4809-BDAD-BCDE9BDD4575}" type="presParOf" srcId="{1FB79E27-5913-41FA-B297-8181E419F3CF}" destId="{8AB96E5B-ACFD-4144-BD8D-0929BA9010BC}" srcOrd="1" destOrd="0" presId="urn:microsoft.com/office/officeart/2005/8/layout/hierarchy1"/>
  </dgm:cxnLst>
  <dgm:bg>
    <a:solidFill>
      <a:srgbClr val="00B050">
        <a:alpha val="16000"/>
      </a:srgbClr>
    </a:solid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F96316-4D38-482F-B5C5-7326F94EE9F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07D975-BF46-4684-A71E-9C923EC4C9B7}">
      <dgm:prSet phldrT="[Текст]" custT="1"/>
      <dgm:spPr/>
      <dgm:t>
        <a:bodyPr/>
        <a:lstStyle/>
        <a:p>
          <a:r>
            <a:rPr lang="ru-RU" sz="1600" b="1" dirty="0" smtClean="0"/>
            <a:t>типы деформации семьи</a:t>
          </a:r>
          <a:endParaRPr lang="ru-RU" sz="1600" b="1" dirty="0"/>
        </a:p>
      </dgm:t>
    </dgm:pt>
    <dgm:pt modelId="{86517250-B2B0-42B9-8955-565A7726A532}" type="parTrans" cxnId="{2FBAFAB7-D391-4615-8F22-15245C60665A}">
      <dgm:prSet/>
      <dgm:spPr/>
      <dgm:t>
        <a:bodyPr/>
        <a:lstStyle/>
        <a:p>
          <a:endParaRPr lang="ru-RU" sz="1600" b="1"/>
        </a:p>
      </dgm:t>
    </dgm:pt>
    <dgm:pt modelId="{B830FA60-B966-4432-A7E2-C147373D89F2}" type="sibTrans" cxnId="{2FBAFAB7-D391-4615-8F22-15245C60665A}">
      <dgm:prSet/>
      <dgm:spPr/>
      <dgm:t>
        <a:bodyPr/>
        <a:lstStyle/>
        <a:p>
          <a:endParaRPr lang="ru-RU" sz="1600" b="1"/>
        </a:p>
      </dgm:t>
    </dgm:pt>
    <dgm:pt modelId="{858C0EAF-0FBF-4D80-B1CA-3BA67673B50B}">
      <dgm:prSet phldrT="[Текст]" custT="1"/>
      <dgm:spPr/>
      <dgm:t>
        <a:bodyPr/>
        <a:lstStyle/>
        <a:p>
          <a:r>
            <a:rPr lang="ru-RU" sz="1600" b="1" dirty="0" smtClean="0"/>
            <a:t>принятие и реализация в семье системы негативных ценностей, асоциальных установок </a:t>
          </a:r>
          <a:endParaRPr lang="ru-RU" sz="1600" b="1" dirty="0"/>
        </a:p>
      </dgm:t>
    </dgm:pt>
    <dgm:pt modelId="{B4361F6C-ABC2-4D1D-853A-D20F76CB3A70}" type="parTrans" cxnId="{A6214C02-53D1-43C8-B0AA-4748363FA147}">
      <dgm:prSet custT="1"/>
      <dgm:spPr/>
      <dgm:t>
        <a:bodyPr/>
        <a:lstStyle/>
        <a:p>
          <a:endParaRPr lang="ru-RU" sz="1600" b="1"/>
        </a:p>
      </dgm:t>
    </dgm:pt>
    <dgm:pt modelId="{2FF86F91-718D-4062-8932-7E0587EE5DDF}" type="sibTrans" cxnId="{A6214C02-53D1-43C8-B0AA-4748363FA147}">
      <dgm:prSet/>
      <dgm:spPr/>
      <dgm:t>
        <a:bodyPr/>
        <a:lstStyle/>
        <a:p>
          <a:endParaRPr lang="ru-RU" sz="1600" b="1"/>
        </a:p>
      </dgm:t>
    </dgm:pt>
    <dgm:pt modelId="{19303184-4A11-4E08-8DBB-4B4D3A67A303}">
      <dgm:prSet phldrT="[Текст]" custT="1"/>
      <dgm:spPr/>
      <dgm:t>
        <a:bodyPr/>
        <a:lstStyle/>
        <a:p>
          <a:r>
            <a:rPr lang="ru-RU" sz="1600" b="1" dirty="0" smtClean="0"/>
            <a:t>нарушение системы межличностных отношений </a:t>
          </a:r>
          <a:endParaRPr lang="ru-RU" sz="1600" b="1" dirty="0"/>
        </a:p>
      </dgm:t>
    </dgm:pt>
    <dgm:pt modelId="{5F40ED31-B7CA-4E1E-8532-2A9B5C48E6A6}" type="parTrans" cxnId="{A5B1EC02-CBAD-45B9-B979-25D05AFA3E96}">
      <dgm:prSet custT="1"/>
      <dgm:spPr/>
      <dgm:t>
        <a:bodyPr/>
        <a:lstStyle/>
        <a:p>
          <a:endParaRPr lang="ru-RU" sz="1600" b="1"/>
        </a:p>
      </dgm:t>
    </dgm:pt>
    <dgm:pt modelId="{B57EA129-3AF5-4142-869F-85BFD9A993A4}" type="sibTrans" cxnId="{A5B1EC02-CBAD-45B9-B979-25D05AFA3E96}">
      <dgm:prSet/>
      <dgm:spPr/>
      <dgm:t>
        <a:bodyPr/>
        <a:lstStyle/>
        <a:p>
          <a:endParaRPr lang="ru-RU" sz="1600" b="1"/>
        </a:p>
      </dgm:t>
    </dgm:pt>
    <dgm:pt modelId="{82D0EEF4-FF2C-4B7B-9991-7946991F898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Структурная деформация </a:t>
          </a:r>
        </a:p>
        <a:p>
          <a:endParaRPr lang="ru-RU" sz="1600" b="1" dirty="0"/>
        </a:p>
      </dgm:t>
    </dgm:pt>
    <dgm:pt modelId="{A2456A53-52D3-4D51-9444-2E00443131A4}" type="parTrans" cxnId="{2933FC07-887B-4004-AF8B-859DFA926AE6}">
      <dgm:prSet custT="1"/>
      <dgm:spPr/>
      <dgm:t>
        <a:bodyPr/>
        <a:lstStyle/>
        <a:p>
          <a:endParaRPr lang="ru-RU" sz="1600" b="1"/>
        </a:p>
      </dgm:t>
    </dgm:pt>
    <dgm:pt modelId="{6149A7F5-9A9A-44A8-BC09-052530065744}" type="sibTrans" cxnId="{2933FC07-887B-4004-AF8B-859DFA926AE6}">
      <dgm:prSet/>
      <dgm:spPr/>
      <dgm:t>
        <a:bodyPr/>
        <a:lstStyle/>
        <a:p>
          <a:endParaRPr lang="ru-RU" sz="1600" b="1"/>
        </a:p>
      </dgm:t>
    </dgm:pt>
    <dgm:pt modelId="{905D7D46-AB8E-4153-BB4C-533D4FE9AC16}">
      <dgm:prSet phldrT="[Текст]" custT="1"/>
      <dgm:spPr/>
      <dgm:t>
        <a:bodyPr/>
        <a:lstStyle/>
        <a:p>
          <a:pPr marL="0" marR="0" indent="0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Психологическая деформация </a:t>
          </a:r>
        </a:p>
        <a:p>
          <a:pPr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dirty="0"/>
        </a:p>
      </dgm:t>
    </dgm:pt>
    <dgm:pt modelId="{AED51878-033F-4127-9E14-C89A3DD2D8DE}" type="sibTrans" cxnId="{B64792B1-0FFE-43BB-BDA4-C04FB55374E7}">
      <dgm:prSet/>
      <dgm:spPr/>
      <dgm:t>
        <a:bodyPr/>
        <a:lstStyle/>
        <a:p>
          <a:endParaRPr lang="ru-RU" sz="1600" b="1"/>
        </a:p>
      </dgm:t>
    </dgm:pt>
    <dgm:pt modelId="{2AABFD05-4657-4943-9297-68DD7B76E329}" type="parTrans" cxnId="{B64792B1-0FFE-43BB-BDA4-C04FB55374E7}">
      <dgm:prSet custT="1"/>
      <dgm:spPr/>
      <dgm:t>
        <a:bodyPr/>
        <a:lstStyle/>
        <a:p>
          <a:endParaRPr lang="ru-RU" sz="1600" b="1"/>
        </a:p>
      </dgm:t>
    </dgm:pt>
    <dgm:pt modelId="{7A428C44-2A54-42EE-B58C-30CD20A8A050}">
      <dgm:prSet custT="1"/>
      <dgm:spPr/>
      <dgm:t>
        <a:bodyPr/>
        <a:lstStyle/>
        <a:p>
          <a:r>
            <a:rPr lang="ru-RU" sz="1600" b="1" dirty="0" smtClean="0"/>
            <a:t>отсутствие одного из родителей </a:t>
          </a:r>
          <a:endParaRPr lang="ru-RU" sz="1600" b="1" dirty="0"/>
        </a:p>
      </dgm:t>
    </dgm:pt>
    <dgm:pt modelId="{38A4AFF9-BF79-44BF-A840-4BEE0BB82B99}" type="parTrans" cxnId="{B358CA74-D873-41EF-80B3-188EE404C21A}">
      <dgm:prSet custT="1"/>
      <dgm:spPr/>
      <dgm:t>
        <a:bodyPr/>
        <a:lstStyle/>
        <a:p>
          <a:endParaRPr lang="ru-RU" sz="1600" b="1"/>
        </a:p>
      </dgm:t>
    </dgm:pt>
    <dgm:pt modelId="{63BA7ED4-C196-423A-A349-C52FADA2F70B}" type="sibTrans" cxnId="{B358CA74-D873-41EF-80B3-188EE404C21A}">
      <dgm:prSet/>
      <dgm:spPr/>
      <dgm:t>
        <a:bodyPr/>
        <a:lstStyle/>
        <a:p>
          <a:endParaRPr lang="ru-RU" sz="1600" b="1"/>
        </a:p>
      </dgm:t>
    </dgm:pt>
    <dgm:pt modelId="{D5639DA3-926F-495F-A868-8A83244F1D35}" type="pres">
      <dgm:prSet presAssocID="{F2F96316-4D38-482F-B5C5-7326F94EE9F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C4EC8D-A97E-4892-B510-4E267AB18F7D}" type="pres">
      <dgm:prSet presAssocID="{A807D975-BF46-4684-A71E-9C923EC4C9B7}" presName="root1" presStyleCnt="0"/>
      <dgm:spPr/>
    </dgm:pt>
    <dgm:pt modelId="{397A2A4C-294D-4AC4-947B-7D04FE6E969C}" type="pres">
      <dgm:prSet presAssocID="{A807D975-BF46-4684-A71E-9C923EC4C9B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62CDC4-F6F7-464E-A84E-1EF9394A9E3F}" type="pres">
      <dgm:prSet presAssocID="{A807D975-BF46-4684-A71E-9C923EC4C9B7}" presName="level2hierChild" presStyleCnt="0"/>
      <dgm:spPr/>
    </dgm:pt>
    <dgm:pt modelId="{3407D523-BF35-4B1F-9BF1-A6E3B43D1C97}" type="pres">
      <dgm:prSet presAssocID="{2AABFD05-4657-4943-9297-68DD7B76E329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E7BC23FA-ACC4-4F72-BA39-1EBE1C3904ED}" type="pres">
      <dgm:prSet presAssocID="{2AABFD05-4657-4943-9297-68DD7B76E329}" presName="connTx" presStyleLbl="parChTrans1D2" presStyleIdx="0" presStyleCnt="2"/>
      <dgm:spPr/>
      <dgm:t>
        <a:bodyPr/>
        <a:lstStyle/>
        <a:p>
          <a:endParaRPr lang="ru-RU"/>
        </a:p>
      </dgm:t>
    </dgm:pt>
    <dgm:pt modelId="{6562D131-82C9-452B-98B7-3B8D4DBB6B8C}" type="pres">
      <dgm:prSet presAssocID="{905D7D46-AB8E-4153-BB4C-533D4FE9AC16}" presName="root2" presStyleCnt="0"/>
      <dgm:spPr/>
    </dgm:pt>
    <dgm:pt modelId="{E956BBF7-64BC-41B0-A59C-7259F75709C5}" type="pres">
      <dgm:prSet presAssocID="{905D7D46-AB8E-4153-BB4C-533D4FE9AC16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C6AA69-F267-4401-A4E8-13A008BBB256}" type="pres">
      <dgm:prSet presAssocID="{905D7D46-AB8E-4153-BB4C-533D4FE9AC16}" presName="level3hierChild" presStyleCnt="0"/>
      <dgm:spPr/>
    </dgm:pt>
    <dgm:pt modelId="{7A776D30-48A9-4C8A-956E-782B8EF697FB}" type="pres">
      <dgm:prSet presAssocID="{B4361F6C-ABC2-4D1D-853A-D20F76CB3A70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AD0B2107-7773-4D74-B8DA-9F38A8FC9FD4}" type="pres">
      <dgm:prSet presAssocID="{B4361F6C-ABC2-4D1D-853A-D20F76CB3A70}" presName="connTx" presStyleLbl="parChTrans1D3" presStyleIdx="0" presStyleCnt="3"/>
      <dgm:spPr/>
      <dgm:t>
        <a:bodyPr/>
        <a:lstStyle/>
        <a:p>
          <a:endParaRPr lang="ru-RU"/>
        </a:p>
      </dgm:t>
    </dgm:pt>
    <dgm:pt modelId="{C42C582C-F8B6-4CAC-958C-00E7C822AB76}" type="pres">
      <dgm:prSet presAssocID="{858C0EAF-0FBF-4D80-B1CA-3BA67673B50B}" presName="root2" presStyleCnt="0"/>
      <dgm:spPr/>
    </dgm:pt>
    <dgm:pt modelId="{C3A65F75-3734-495B-BDD9-16BFBE43A692}" type="pres">
      <dgm:prSet presAssocID="{858C0EAF-0FBF-4D80-B1CA-3BA67673B50B}" presName="LevelTwoTextNode" presStyleLbl="node3" presStyleIdx="0" presStyleCnt="3" custScaleY="1435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CC3F8A-FF4B-4043-B57D-59BFBCA7E9A7}" type="pres">
      <dgm:prSet presAssocID="{858C0EAF-0FBF-4D80-B1CA-3BA67673B50B}" presName="level3hierChild" presStyleCnt="0"/>
      <dgm:spPr/>
    </dgm:pt>
    <dgm:pt modelId="{05C3BF7E-C59B-4DEF-8619-CED258D61B22}" type="pres">
      <dgm:prSet presAssocID="{5F40ED31-B7CA-4E1E-8532-2A9B5C48E6A6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3401F44B-9337-4E2E-986F-5A4A40153039}" type="pres">
      <dgm:prSet presAssocID="{5F40ED31-B7CA-4E1E-8532-2A9B5C48E6A6}" presName="connTx" presStyleLbl="parChTrans1D3" presStyleIdx="1" presStyleCnt="3"/>
      <dgm:spPr/>
      <dgm:t>
        <a:bodyPr/>
        <a:lstStyle/>
        <a:p>
          <a:endParaRPr lang="ru-RU"/>
        </a:p>
      </dgm:t>
    </dgm:pt>
    <dgm:pt modelId="{98F49CDA-4A4A-45F6-BC52-C119BC7A2AB6}" type="pres">
      <dgm:prSet presAssocID="{19303184-4A11-4E08-8DBB-4B4D3A67A303}" presName="root2" presStyleCnt="0"/>
      <dgm:spPr/>
    </dgm:pt>
    <dgm:pt modelId="{4088DC8E-1CC4-4892-B277-516EE9BC4027}" type="pres">
      <dgm:prSet presAssocID="{19303184-4A11-4E08-8DBB-4B4D3A67A303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470DEE-AB5B-4783-B360-1FE1AC950558}" type="pres">
      <dgm:prSet presAssocID="{19303184-4A11-4E08-8DBB-4B4D3A67A303}" presName="level3hierChild" presStyleCnt="0"/>
      <dgm:spPr/>
    </dgm:pt>
    <dgm:pt modelId="{0C30D4FE-5F99-44C1-BE57-7C5964686F6D}" type="pres">
      <dgm:prSet presAssocID="{A2456A53-52D3-4D51-9444-2E00443131A4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31EF4F26-C90F-4FE4-99E7-23D9CA74FC0E}" type="pres">
      <dgm:prSet presAssocID="{A2456A53-52D3-4D51-9444-2E00443131A4}" presName="connTx" presStyleLbl="parChTrans1D2" presStyleIdx="1" presStyleCnt="2"/>
      <dgm:spPr/>
      <dgm:t>
        <a:bodyPr/>
        <a:lstStyle/>
        <a:p>
          <a:endParaRPr lang="ru-RU"/>
        </a:p>
      </dgm:t>
    </dgm:pt>
    <dgm:pt modelId="{235B8A21-316B-4948-9611-7A49E1E51909}" type="pres">
      <dgm:prSet presAssocID="{82D0EEF4-FF2C-4B7B-9991-7946991F8981}" presName="root2" presStyleCnt="0"/>
      <dgm:spPr/>
    </dgm:pt>
    <dgm:pt modelId="{8CEF3607-8C4F-4DD9-BA87-1AFCE21B9D41}" type="pres">
      <dgm:prSet presAssocID="{82D0EEF4-FF2C-4B7B-9991-7946991F8981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CCE015-9989-4429-9776-23816993C9D9}" type="pres">
      <dgm:prSet presAssocID="{82D0EEF4-FF2C-4B7B-9991-7946991F8981}" presName="level3hierChild" presStyleCnt="0"/>
      <dgm:spPr/>
    </dgm:pt>
    <dgm:pt modelId="{D00DB278-9210-4D8A-BD58-E4E6EA7D5F05}" type="pres">
      <dgm:prSet presAssocID="{38A4AFF9-BF79-44BF-A840-4BEE0BB82B99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0E234697-A391-470C-959D-8F81BAFF375C}" type="pres">
      <dgm:prSet presAssocID="{38A4AFF9-BF79-44BF-A840-4BEE0BB82B99}" presName="connTx" presStyleLbl="parChTrans1D3" presStyleIdx="2" presStyleCnt="3"/>
      <dgm:spPr/>
      <dgm:t>
        <a:bodyPr/>
        <a:lstStyle/>
        <a:p>
          <a:endParaRPr lang="ru-RU"/>
        </a:p>
      </dgm:t>
    </dgm:pt>
    <dgm:pt modelId="{068F96FF-E1CC-4A93-AB88-8B288DE9A18E}" type="pres">
      <dgm:prSet presAssocID="{7A428C44-2A54-42EE-B58C-30CD20A8A050}" presName="root2" presStyleCnt="0"/>
      <dgm:spPr/>
    </dgm:pt>
    <dgm:pt modelId="{4096EC90-804D-47CA-A0CC-1AEEEB4A68D7}" type="pres">
      <dgm:prSet presAssocID="{7A428C44-2A54-42EE-B58C-30CD20A8A050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A4F604-D004-4EE7-81A8-C79031AC4187}" type="pres">
      <dgm:prSet presAssocID="{7A428C44-2A54-42EE-B58C-30CD20A8A050}" presName="level3hierChild" presStyleCnt="0"/>
      <dgm:spPr/>
    </dgm:pt>
  </dgm:ptLst>
  <dgm:cxnLst>
    <dgm:cxn modelId="{A6214C02-53D1-43C8-B0AA-4748363FA147}" srcId="{905D7D46-AB8E-4153-BB4C-533D4FE9AC16}" destId="{858C0EAF-0FBF-4D80-B1CA-3BA67673B50B}" srcOrd="0" destOrd="0" parTransId="{B4361F6C-ABC2-4D1D-853A-D20F76CB3A70}" sibTransId="{2FF86F91-718D-4062-8932-7E0587EE5DDF}"/>
    <dgm:cxn modelId="{7A890D92-1E6F-4E74-A748-7FF124A81CA4}" type="presOf" srcId="{F2F96316-4D38-482F-B5C5-7326F94EE9FA}" destId="{D5639DA3-926F-495F-A868-8A83244F1D35}" srcOrd="0" destOrd="0" presId="urn:microsoft.com/office/officeart/2005/8/layout/hierarchy2"/>
    <dgm:cxn modelId="{407043BE-C923-4F7E-B92E-3FCFF41BC843}" type="presOf" srcId="{5F40ED31-B7CA-4E1E-8532-2A9B5C48E6A6}" destId="{05C3BF7E-C59B-4DEF-8619-CED258D61B22}" srcOrd="0" destOrd="0" presId="urn:microsoft.com/office/officeart/2005/8/layout/hierarchy2"/>
    <dgm:cxn modelId="{B358CA74-D873-41EF-80B3-188EE404C21A}" srcId="{82D0EEF4-FF2C-4B7B-9991-7946991F8981}" destId="{7A428C44-2A54-42EE-B58C-30CD20A8A050}" srcOrd="0" destOrd="0" parTransId="{38A4AFF9-BF79-44BF-A840-4BEE0BB82B99}" sibTransId="{63BA7ED4-C196-423A-A349-C52FADA2F70B}"/>
    <dgm:cxn modelId="{D7E234EB-4B40-46D6-B13D-4BCAF9CC62D0}" type="presOf" srcId="{B4361F6C-ABC2-4D1D-853A-D20F76CB3A70}" destId="{AD0B2107-7773-4D74-B8DA-9F38A8FC9FD4}" srcOrd="1" destOrd="0" presId="urn:microsoft.com/office/officeart/2005/8/layout/hierarchy2"/>
    <dgm:cxn modelId="{0C2AFBCA-5DA8-4ED4-B51E-407075A59E38}" type="presOf" srcId="{38A4AFF9-BF79-44BF-A840-4BEE0BB82B99}" destId="{D00DB278-9210-4D8A-BD58-E4E6EA7D5F05}" srcOrd="0" destOrd="0" presId="urn:microsoft.com/office/officeart/2005/8/layout/hierarchy2"/>
    <dgm:cxn modelId="{9EB0ED06-9B25-4E18-9734-FEF01A37203E}" type="presOf" srcId="{905D7D46-AB8E-4153-BB4C-533D4FE9AC16}" destId="{E956BBF7-64BC-41B0-A59C-7259F75709C5}" srcOrd="0" destOrd="0" presId="urn:microsoft.com/office/officeart/2005/8/layout/hierarchy2"/>
    <dgm:cxn modelId="{82FA1BFB-939C-4343-A5BC-30A4EB8DA0C5}" type="presOf" srcId="{B4361F6C-ABC2-4D1D-853A-D20F76CB3A70}" destId="{7A776D30-48A9-4C8A-956E-782B8EF697FB}" srcOrd="0" destOrd="0" presId="urn:microsoft.com/office/officeart/2005/8/layout/hierarchy2"/>
    <dgm:cxn modelId="{2A45F9C6-F465-478D-ACE6-C11B87A74D59}" type="presOf" srcId="{5F40ED31-B7CA-4E1E-8532-2A9B5C48E6A6}" destId="{3401F44B-9337-4E2E-986F-5A4A40153039}" srcOrd="1" destOrd="0" presId="urn:microsoft.com/office/officeart/2005/8/layout/hierarchy2"/>
    <dgm:cxn modelId="{641EADF9-2AE4-4A5D-A19A-FF41FF733BFF}" type="presOf" srcId="{19303184-4A11-4E08-8DBB-4B4D3A67A303}" destId="{4088DC8E-1CC4-4892-B277-516EE9BC4027}" srcOrd="0" destOrd="0" presId="urn:microsoft.com/office/officeart/2005/8/layout/hierarchy2"/>
    <dgm:cxn modelId="{6A3B25F5-A0E0-49B2-8DD4-DF72B591D80F}" type="presOf" srcId="{A2456A53-52D3-4D51-9444-2E00443131A4}" destId="{0C30D4FE-5F99-44C1-BE57-7C5964686F6D}" srcOrd="0" destOrd="0" presId="urn:microsoft.com/office/officeart/2005/8/layout/hierarchy2"/>
    <dgm:cxn modelId="{34F4D49D-2954-448B-8D08-14901A383C61}" type="presOf" srcId="{7A428C44-2A54-42EE-B58C-30CD20A8A050}" destId="{4096EC90-804D-47CA-A0CC-1AEEEB4A68D7}" srcOrd="0" destOrd="0" presId="urn:microsoft.com/office/officeart/2005/8/layout/hierarchy2"/>
    <dgm:cxn modelId="{2933FC07-887B-4004-AF8B-859DFA926AE6}" srcId="{A807D975-BF46-4684-A71E-9C923EC4C9B7}" destId="{82D0EEF4-FF2C-4B7B-9991-7946991F8981}" srcOrd="1" destOrd="0" parTransId="{A2456A53-52D3-4D51-9444-2E00443131A4}" sibTransId="{6149A7F5-9A9A-44A8-BC09-052530065744}"/>
    <dgm:cxn modelId="{2FBAFAB7-D391-4615-8F22-15245C60665A}" srcId="{F2F96316-4D38-482F-B5C5-7326F94EE9FA}" destId="{A807D975-BF46-4684-A71E-9C923EC4C9B7}" srcOrd="0" destOrd="0" parTransId="{86517250-B2B0-42B9-8955-565A7726A532}" sibTransId="{B830FA60-B966-4432-A7E2-C147373D89F2}"/>
    <dgm:cxn modelId="{77DAA073-3AE5-438C-9DAE-5036ADB4B217}" type="presOf" srcId="{858C0EAF-0FBF-4D80-B1CA-3BA67673B50B}" destId="{C3A65F75-3734-495B-BDD9-16BFBE43A692}" srcOrd="0" destOrd="0" presId="urn:microsoft.com/office/officeart/2005/8/layout/hierarchy2"/>
    <dgm:cxn modelId="{0026E81D-C7D0-4338-8A16-E592028C8D46}" type="presOf" srcId="{A2456A53-52D3-4D51-9444-2E00443131A4}" destId="{31EF4F26-C90F-4FE4-99E7-23D9CA74FC0E}" srcOrd="1" destOrd="0" presId="urn:microsoft.com/office/officeart/2005/8/layout/hierarchy2"/>
    <dgm:cxn modelId="{E4386DE7-1F63-467C-99A0-484F71638F3D}" type="presOf" srcId="{A807D975-BF46-4684-A71E-9C923EC4C9B7}" destId="{397A2A4C-294D-4AC4-947B-7D04FE6E969C}" srcOrd="0" destOrd="0" presId="urn:microsoft.com/office/officeart/2005/8/layout/hierarchy2"/>
    <dgm:cxn modelId="{B64792B1-0FFE-43BB-BDA4-C04FB55374E7}" srcId="{A807D975-BF46-4684-A71E-9C923EC4C9B7}" destId="{905D7D46-AB8E-4153-BB4C-533D4FE9AC16}" srcOrd="0" destOrd="0" parTransId="{2AABFD05-4657-4943-9297-68DD7B76E329}" sibTransId="{AED51878-033F-4127-9E14-C89A3DD2D8DE}"/>
    <dgm:cxn modelId="{7137C92E-555E-44D9-BE6D-FE253AAEC414}" type="presOf" srcId="{82D0EEF4-FF2C-4B7B-9991-7946991F8981}" destId="{8CEF3607-8C4F-4DD9-BA87-1AFCE21B9D41}" srcOrd="0" destOrd="0" presId="urn:microsoft.com/office/officeart/2005/8/layout/hierarchy2"/>
    <dgm:cxn modelId="{45E2A0CD-9C52-4325-B08A-3EDCD9459CA9}" type="presOf" srcId="{2AABFD05-4657-4943-9297-68DD7B76E329}" destId="{3407D523-BF35-4B1F-9BF1-A6E3B43D1C97}" srcOrd="0" destOrd="0" presId="urn:microsoft.com/office/officeart/2005/8/layout/hierarchy2"/>
    <dgm:cxn modelId="{4C693538-B329-4C85-B48C-50546BBDE27C}" type="presOf" srcId="{38A4AFF9-BF79-44BF-A840-4BEE0BB82B99}" destId="{0E234697-A391-470C-959D-8F81BAFF375C}" srcOrd="1" destOrd="0" presId="urn:microsoft.com/office/officeart/2005/8/layout/hierarchy2"/>
    <dgm:cxn modelId="{A5B1EC02-CBAD-45B9-B979-25D05AFA3E96}" srcId="{905D7D46-AB8E-4153-BB4C-533D4FE9AC16}" destId="{19303184-4A11-4E08-8DBB-4B4D3A67A303}" srcOrd="1" destOrd="0" parTransId="{5F40ED31-B7CA-4E1E-8532-2A9B5C48E6A6}" sibTransId="{B57EA129-3AF5-4142-869F-85BFD9A993A4}"/>
    <dgm:cxn modelId="{D44938C3-A444-48B5-B116-F4F52C6943AC}" type="presOf" srcId="{2AABFD05-4657-4943-9297-68DD7B76E329}" destId="{E7BC23FA-ACC4-4F72-BA39-1EBE1C3904ED}" srcOrd="1" destOrd="0" presId="urn:microsoft.com/office/officeart/2005/8/layout/hierarchy2"/>
    <dgm:cxn modelId="{D8D82E44-B662-4707-80DE-0E66E1B6C63F}" type="presParOf" srcId="{D5639DA3-926F-495F-A868-8A83244F1D35}" destId="{B7C4EC8D-A97E-4892-B510-4E267AB18F7D}" srcOrd="0" destOrd="0" presId="urn:microsoft.com/office/officeart/2005/8/layout/hierarchy2"/>
    <dgm:cxn modelId="{8EA70B61-7B50-4A9A-B09D-05796CC3769F}" type="presParOf" srcId="{B7C4EC8D-A97E-4892-B510-4E267AB18F7D}" destId="{397A2A4C-294D-4AC4-947B-7D04FE6E969C}" srcOrd="0" destOrd="0" presId="urn:microsoft.com/office/officeart/2005/8/layout/hierarchy2"/>
    <dgm:cxn modelId="{AEFB6ACA-62CE-4DEF-BA60-CA73C6C87C0C}" type="presParOf" srcId="{B7C4EC8D-A97E-4892-B510-4E267AB18F7D}" destId="{4462CDC4-F6F7-464E-A84E-1EF9394A9E3F}" srcOrd="1" destOrd="0" presId="urn:microsoft.com/office/officeart/2005/8/layout/hierarchy2"/>
    <dgm:cxn modelId="{EA1CEEE9-B3D7-4F3F-95D3-61B0394B32D4}" type="presParOf" srcId="{4462CDC4-F6F7-464E-A84E-1EF9394A9E3F}" destId="{3407D523-BF35-4B1F-9BF1-A6E3B43D1C97}" srcOrd="0" destOrd="0" presId="urn:microsoft.com/office/officeart/2005/8/layout/hierarchy2"/>
    <dgm:cxn modelId="{5AAE7A27-7239-49A0-BB7C-9619D10A8207}" type="presParOf" srcId="{3407D523-BF35-4B1F-9BF1-A6E3B43D1C97}" destId="{E7BC23FA-ACC4-4F72-BA39-1EBE1C3904ED}" srcOrd="0" destOrd="0" presId="urn:microsoft.com/office/officeart/2005/8/layout/hierarchy2"/>
    <dgm:cxn modelId="{4D784148-844D-4FAC-B613-8F113E7A43CB}" type="presParOf" srcId="{4462CDC4-F6F7-464E-A84E-1EF9394A9E3F}" destId="{6562D131-82C9-452B-98B7-3B8D4DBB6B8C}" srcOrd="1" destOrd="0" presId="urn:microsoft.com/office/officeart/2005/8/layout/hierarchy2"/>
    <dgm:cxn modelId="{CD92386D-BD09-49BB-9288-9069FF2378CB}" type="presParOf" srcId="{6562D131-82C9-452B-98B7-3B8D4DBB6B8C}" destId="{E956BBF7-64BC-41B0-A59C-7259F75709C5}" srcOrd="0" destOrd="0" presId="urn:microsoft.com/office/officeart/2005/8/layout/hierarchy2"/>
    <dgm:cxn modelId="{01A15945-338D-423B-999D-6A0E69F0AF8A}" type="presParOf" srcId="{6562D131-82C9-452B-98B7-3B8D4DBB6B8C}" destId="{8CC6AA69-F267-4401-A4E8-13A008BBB256}" srcOrd="1" destOrd="0" presId="urn:microsoft.com/office/officeart/2005/8/layout/hierarchy2"/>
    <dgm:cxn modelId="{2BF1F1D8-73B9-44DF-9CFF-17DEC74668AF}" type="presParOf" srcId="{8CC6AA69-F267-4401-A4E8-13A008BBB256}" destId="{7A776D30-48A9-4C8A-956E-782B8EF697FB}" srcOrd="0" destOrd="0" presId="urn:microsoft.com/office/officeart/2005/8/layout/hierarchy2"/>
    <dgm:cxn modelId="{C99DABAE-FFE0-4EB6-AE08-E308B7DAEAC0}" type="presParOf" srcId="{7A776D30-48A9-4C8A-956E-782B8EF697FB}" destId="{AD0B2107-7773-4D74-B8DA-9F38A8FC9FD4}" srcOrd="0" destOrd="0" presId="urn:microsoft.com/office/officeart/2005/8/layout/hierarchy2"/>
    <dgm:cxn modelId="{4B5BEAE9-8021-4EA9-9CC1-169BB90DAE9B}" type="presParOf" srcId="{8CC6AA69-F267-4401-A4E8-13A008BBB256}" destId="{C42C582C-F8B6-4CAC-958C-00E7C822AB76}" srcOrd="1" destOrd="0" presId="urn:microsoft.com/office/officeart/2005/8/layout/hierarchy2"/>
    <dgm:cxn modelId="{3951471A-C49D-4756-8B08-0C50425E16DF}" type="presParOf" srcId="{C42C582C-F8B6-4CAC-958C-00E7C822AB76}" destId="{C3A65F75-3734-495B-BDD9-16BFBE43A692}" srcOrd="0" destOrd="0" presId="urn:microsoft.com/office/officeart/2005/8/layout/hierarchy2"/>
    <dgm:cxn modelId="{C0A272DC-2182-45D1-9BCF-7AA9E09A46D9}" type="presParOf" srcId="{C42C582C-F8B6-4CAC-958C-00E7C822AB76}" destId="{89CC3F8A-FF4B-4043-B57D-59BFBCA7E9A7}" srcOrd="1" destOrd="0" presId="urn:microsoft.com/office/officeart/2005/8/layout/hierarchy2"/>
    <dgm:cxn modelId="{E4FCA4CC-D70B-45D4-9F73-239A37EC4E04}" type="presParOf" srcId="{8CC6AA69-F267-4401-A4E8-13A008BBB256}" destId="{05C3BF7E-C59B-4DEF-8619-CED258D61B22}" srcOrd="2" destOrd="0" presId="urn:microsoft.com/office/officeart/2005/8/layout/hierarchy2"/>
    <dgm:cxn modelId="{10A452B5-D08A-4C30-A5B7-73265BE8A178}" type="presParOf" srcId="{05C3BF7E-C59B-4DEF-8619-CED258D61B22}" destId="{3401F44B-9337-4E2E-986F-5A4A40153039}" srcOrd="0" destOrd="0" presId="urn:microsoft.com/office/officeart/2005/8/layout/hierarchy2"/>
    <dgm:cxn modelId="{8E999A8B-1527-41D9-B692-3646F79139FC}" type="presParOf" srcId="{8CC6AA69-F267-4401-A4E8-13A008BBB256}" destId="{98F49CDA-4A4A-45F6-BC52-C119BC7A2AB6}" srcOrd="3" destOrd="0" presId="urn:microsoft.com/office/officeart/2005/8/layout/hierarchy2"/>
    <dgm:cxn modelId="{1ADEF2A4-EBF3-4B0C-953F-BE3399273C9F}" type="presParOf" srcId="{98F49CDA-4A4A-45F6-BC52-C119BC7A2AB6}" destId="{4088DC8E-1CC4-4892-B277-516EE9BC4027}" srcOrd="0" destOrd="0" presId="urn:microsoft.com/office/officeart/2005/8/layout/hierarchy2"/>
    <dgm:cxn modelId="{B50F7AEC-4389-4936-A885-B67DBCF83B9D}" type="presParOf" srcId="{98F49CDA-4A4A-45F6-BC52-C119BC7A2AB6}" destId="{BF470DEE-AB5B-4783-B360-1FE1AC950558}" srcOrd="1" destOrd="0" presId="urn:microsoft.com/office/officeart/2005/8/layout/hierarchy2"/>
    <dgm:cxn modelId="{71A40799-BBF4-42FA-84AD-AE432F7CAA5E}" type="presParOf" srcId="{4462CDC4-F6F7-464E-A84E-1EF9394A9E3F}" destId="{0C30D4FE-5F99-44C1-BE57-7C5964686F6D}" srcOrd="2" destOrd="0" presId="urn:microsoft.com/office/officeart/2005/8/layout/hierarchy2"/>
    <dgm:cxn modelId="{3030EBCD-5123-40AA-90B3-7291A57EE471}" type="presParOf" srcId="{0C30D4FE-5F99-44C1-BE57-7C5964686F6D}" destId="{31EF4F26-C90F-4FE4-99E7-23D9CA74FC0E}" srcOrd="0" destOrd="0" presId="urn:microsoft.com/office/officeart/2005/8/layout/hierarchy2"/>
    <dgm:cxn modelId="{52C3589A-4CE3-4977-B70D-6B46DEA443EF}" type="presParOf" srcId="{4462CDC4-F6F7-464E-A84E-1EF9394A9E3F}" destId="{235B8A21-316B-4948-9611-7A49E1E51909}" srcOrd="3" destOrd="0" presId="urn:microsoft.com/office/officeart/2005/8/layout/hierarchy2"/>
    <dgm:cxn modelId="{57BBC163-63CF-4861-8A26-8C20FC298F51}" type="presParOf" srcId="{235B8A21-316B-4948-9611-7A49E1E51909}" destId="{8CEF3607-8C4F-4DD9-BA87-1AFCE21B9D41}" srcOrd="0" destOrd="0" presId="urn:microsoft.com/office/officeart/2005/8/layout/hierarchy2"/>
    <dgm:cxn modelId="{2F455BBD-2F9A-4960-A072-BED40407A09F}" type="presParOf" srcId="{235B8A21-316B-4948-9611-7A49E1E51909}" destId="{27CCE015-9989-4429-9776-23816993C9D9}" srcOrd="1" destOrd="0" presId="urn:microsoft.com/office/officeart/2005/8/layout/hierarchy2"/>
    <dgm:cxn modelId="{A680CCEC-BDEC-4D41-A691-2536376EE71A}" type="presParOf" srcId="{27CCE015-9989-4429-9776-23816993C9D9}" destId="{D00DB278-9210-4D8A-BD58-E4E6EA7D5F05}" srcOrd="0" destOrd="0" presId="urn:microsoft.com/office/officeart/2005/8/layout/hierarchy2"/>
    <dgm:cxn modelId="{CA67D4DC-CCCE-48DD-AA8B-9F2970D657C8}" type="presParOf" srcId="{D00DB278-9210-4D8A-BD58-E4E6EA7D5F05}" destId="{0E234697-A391-470C-959D-8F81BAFF375C}" srcOrd="0" destOrd="0" presId="urn:microsoft.com/office/officeart/2005/8/layout/hierarchy2"/>
    <dgm:cxn modelId="{95D75F7E-C451-4243-BD6F-16CDF3EEDA73}" type="presParOf" srcId="{27CCE015-9989-4429-9776-23816993C9D9}" destId="{068F96FF-E1CC-4A93-AB88-8B288DE9A18E}" srcOrd="1" destOrd="0" presId="urn:microsoft.com/office/officeart/2005/8/layout/hierarchy2"/>
    <dgm:cxn modelId="{3134F38A-C297-4169-981A-05482DE81E0E}" type="presParOf" srcId="{068F96FF-E1CC-4A93-AB88-8B288DE9A18E}" destId="{4096EC90-804D-47CA-A0CC-1AEEEB4A68D7}" srcOrd="0" destOrd="0" presId="urn:microsoft.com/office/officeart/2005/8/layout/hierarchy2"/>
    <dgm:cxn modelId="{C5EC2D47-CFD9-433B-A3B0-CF61EBD84F69}" type="presParOf" srcId="{068F96FF-E1CC-4A93-AB88-8B288DE9A18E}" destId="{97A4F604-D004-4EE7-81A8-C79031AC4187}" srcOrd="1" destOrd="0" presId="urn:microsoft.com/office/officeart/2005/8/layout/hierarchy2"/>
  </dgm:cxnLst>
  <dgm:bg>
    <a:solidFill>
      <a:srgbClr val="00B0F0">
        <a:alpha val="12000"/>
      </a:srgbClr>
    </a:solid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9E45C1-45CD-4D43-98CD-39A1B08BE1AB}">
      <dsp:nvSpPr>
        <dsp:cNvPr id="0" name=""/>
        <dsp:cNvSpPr/>
      </dsp:nvSpPr>
      <dsp:spPr>
        <a:xfrm>
          <a:off x="5032354" y="1479291"/>
          <a:ext cx="1270755" cy="7335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518"/>
              </a:lnTo>
              <a:lnTo>
                <a:pt x="1270755" y="512518"/>
              </a:lnTo>
              <a:lnTo>
                <a:pt x="1270755" y="7335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7C6680-AB21-484A-8107-36CA54600DB6}">
      <dsp:nvSpPr>
        <dsp:cNvPr id="0" name=""/>
        <dsp:cNvSpPr/>
      </dsp:nvSpPr>
      <dsp:spPr>
        <a:xfrm>
          <a:off x="3386849" y="3727979"/>
          <a:ext cx="1458130" cy="693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898"/>
              </a:lnTo>
              <a:lnTo>
                <a:pt x="1458130" y="472898"/>
              </a:lnTo>
              <a:lnTo>
                <a:pt x="1458130" y="6939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C6F9B-11B6-442D-95E1-182FD5013154}">
      <dsp:nvSpPr>
        <dsp:cNvPr id="0" name=""/>
        <dsp:cNvSpPr/>
      </dsp:nvSpPr>
      <dsp:spPr>
        <a:xfrm>
          <a:off x="1928719" y="3727979"/>
          <a:ext cx="1458130" cy="693937"/>
        </a:xfrm>
        <a:custGeom>
          <a:avLst/>
          <a:gdLst/>
          <a:ahLst/>
          <a:cxnLst/>
          <a:rect l="0" t="0" r="0" b="0"/>
          <a:pathLst>
            <a:path>
              <a:moveTo>
                <a:pt x="1458130" y="0"/>
              </a:moveTo>
              <a:lnTo>
                <a:pt x="1458130" y="472898"/>
              </a:lnTo>
              <a:lnTo>
                <a:pt x="0" y="472898"/>
              </a:lnTo>
              <a:lnTo>
                <a:pt x="0" y="6939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802684-8351-487A-B516-6F0BE5A8B817}">
      <dsp:nvSpPr>
        <dsp:cNvPr id="0" name=""/>
        <dsp:cNvSpPr/>
      </dsp:nvSpPr>
      <dsp:spPr>
        <a:xfrm>
          <a:off x="3386849" y="1479291"/>
          <a:ext cx="1645505" cy="733558"/>
        </a:xfrm>
        <a:custGeom>
          <a:avLst/>
          <a:gdLst/>
          <a:ahLst/>
          <a:cxnLst/>
          <a:rect l="0" t="0" r="0" b="0"/>
          <a:pathLst>
            <a:path>
              <a:moveTo>
                <a:pt x="1645505" y="0"/>
              </a:moveTo>
              <a:lnTo>
                <a:pt x="1645505" y="512518"/>
              </a:lnTo>
              <a:lnTo>
                <a:pt x="0" y="512518"/>
              </a:lnTo>
              <a:lnTo>
                <a:pt x="0" y="7335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77F8B1-F77B-4113-AAC8-CE8D9B60E0C5}">
      <dsp:nvSpPr>
        <dsp:cNvPr id="0" name=""/>
        <dsp:cNvSpPr/>
      </dsp:nvSpPr>
      <dsp:spPr>
        <a:xfrm>
          <a:off x="3839339" y="-35838"/>
          <a:ext cx="2386031" cy="15151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22F190-A02B-4290-92E7-6BEA000D8216}">
      <dsp:nvSpPr>
        <dsp:cNvPr id="0" name=""/>
        <dsp:cNvSpPr/>
      </dsp:nvSpPr>
      <dsp:spPr>
        <a:xfrm>
          <a:off x="4104453" y="216020"/>
          <a:ext cx="2386031" cy="1515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0000"/>
              </a:solidFill>
            </a:rPr>
            <a:t>Социализация в семье</a:t>
          </a:r>
          <a:endParaRPr lang="ru-RU" sz="2400" b="1" kern="1200" dirty="0">
            <a:solidFill>
              <a:srgbClr val="FF0000"/>
            </a:solidFill>
          </a:endParaRPr>
        </a:p>
      </dsp:txBody>
      <dsp:txXfrm>
        <a:off x="4148830" y="260397"/>
        <a:ext cx="2297277" cy="1426375"/>
      </dsp:txXfrm>
    </dsp:sp>
    <dsp:sp modelId="{1C19F91C-9988-4E6D-99DC-6D7FB44B8B0E}">
      <dsp:nvSpPr>
        <dsp:cNvPr id="0" name=""/>
        <dsp:cNvSpPr/>
      </dsp:nvSpPr>
      <dsp:spPr>
        <a:xfrm>
          <a:off x="2193833" y="2212849"/>
          <a:ext cx="2386031" cy="15151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904526-F0D0-4765-B30F-E9AF3F944403}">
      <dsp:nvSpPr>
        <dsp:cNvPr id="0" name=""/>
        <dsp:cNvSpPr/>
      </dsp:nvSpPr>
      <dsp:spPr>
        <a:xfrm>
          <a:off x="2458948" y="2464708"/>
          <a:ext cx="2386031" cy="1515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kern="1200" dirty="0" smtClean="0"/>
            <a:t>механизм социального научения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/>
        </a:p>
      </dsp:txBody>
      <dsp:txXfrm>
        <a:off x="2503325" y="2509085"/>
        <a:ext cx="2297277" cy="1426375"/>
      </dsp:txXfrm>
    </dsp:sp>
    <dsp:sp modelId="{9FB4B586-B9D0-450F-B637-861364F0DE42}">
      <dsp:nvSpPr>
        <dsp:cNvPr id="0" name=""/>
        <dsp:cNvSpPr/>
      </dsp:nvSpPr>
      <dsp:spPr>
        <a:xfrm>
          <a:off x="735703" y="4421917"/>
          <a:ext cx="2386031" cy="15151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DA7B3F-64B9-4ABD-9B05-BD475600264C}">
      <dsp:nvSpPr>
        <dsp:cNvPr id="0" name=""/>
        <dsp:cNvSpPr/>
      </dsp:nvSpPr>
      <dsp:spPr>
        <a:xfrm>
          <a:off x="1000818" y="4673775"/>
          <a:ext cx="2386031" cy="1515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непосредственное взаимодействие ребенка с родителями, братьями и сестрами</a:t>
          </a:r>
          <a:endParaRPr lang="ru-RU" sz="1800" b="1" kern="1200" dirty="0"/>
        </a:p>
      </dsp:txBody>
      <dsp:txXfrm>
        <a:off x="1045195" y="4718152"/>
        <a:ext cx="2297277" cy="1426375"/>
      </dsp:txXfrm>
    </dsp:sp>
    <dsp:sp modelId="{C711BC62-80D6-4AB6-A021-D03411740D0A}">
      <dsp:nvSpPr>
        <dsp:cNvPr id="0" name=""/>
        <dsp:cNvSpPr/>
      </dsp:nvSpPr>
      <dsp:spPr>
        <a:xfrm>
          <a:off x="3651964" y="4421917"/>
          <a:ext cx="2386031" cy="15151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D4FD7B-DA9C-41C8-AFDD-49E34E27FDA5}">
      <dsp:nvSpPr>
        <dsp:cNvPr id="0" name=""/>
        <dsp:cNvSpPr/>
      </dsp:nvSpPr>
      <dsp:spPr>
        <a:xfrm>
          <a:off x="3917078" y="4673775"/>
          <a:ext cx="2386031" cy="1515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наблюдение особенностей социального взаимодействия других членов семьи между собой</a:t>
          </a:r>
          <a:endParaRPr lang="ru-RU" sz="1800" b="1" kern="1200" dirty="0"/>
        </a:p>
      </dsp:txBody>
      <dsp:txXfrm>
        <a:off x="3961455" y="4718152"/>
        <a:ext cx="2297277" cy="1426375"/>
      </dsp:txXfrm>
    </dsp:sp>
    <dsp:sp modelId="{8DEB209F-D68C-47DF-9885-86447EEE9186}">
      <dsp:nvSpPr>
        <dsp:cNvPr id="0" name=""/>
        <dsp:cNvSpPr/>
      </dsp:nvSpPr>
      <dsp:spPr>
        <a:xfrm>
          <a:off x="5110094" y="2212849"/>
          <a:ext cx="2386031" cy="15151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2E6881-3F5E-4AEF-8188-91A426B6E67B}">
      <dsp:nvSpPr>
        <dsp:cNvPr id="0" name=""/>
        <dsp:cNvSpPr/>
      </dsp:nvSpPr>
      <dsp:spPr>
        <a:xfrm>
          <a:off x="5375209" y="2464708"/>
          <a:ext cx="2386031" cy="1515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целенаправленный процесса воспитания</a:t>
          </a:r>
          <a:endParaRPr lang="ru-RU" sz="1800" b="1" kern="1200" dirty="0"/>
        </a:p>
      </dsp:txBody>
      <dsp:txXfrm>
        <a:off x="5419586" y="2509085"/>
        <a:ext cx="2297277" cy="14263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7A2A4C-294D-4AC4-947B-7D04FE6E969C}">
      <dsp:nvSpPr>
        <dsp:cNvPr id="0" name=""/>
        <dsp:cNvSpPr/>
      </dsp:nvSpPr>
      <dsp:spPr>
        <a:xfrm>
          <a:off x="8099" y="2150922"/>
          <a:ext cx="2161421" cy="10807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типы деформации семьи</a:t>
          </a:r>
          <a:endParaRPr lang="ru-RU" sz="1600" b="1" kern="1200" dirty="0"/>
        </a:p>
      </dsp:txBody>
      <dsp:txXfrm>
        <a:off x="39752" y="2182575"/>
        <a:ext cx="2098115" cy="1017404"/>
      </dsp:txXfrm>
    </dsp:sp>
    <dsp:sp modelId="{3407D523-BF35-4B1F-9BF1-A6E3B43D1C97}">
      <dsp:nvSpPr>
        <dsp:cNvPr id="0" name=""/>
        <dsp:cNvSpPr/>
      </dsp:nvSpPr>
      <dsp:spPr>
        <a:xfrm rot="18568554">
          <a:off x="1921849" y="2144935"/>
          <a:ext cx="1359911" cy="42980"/>
        </a:xfrm>
        <a:custGeom>
          <a:avLst/>
          <a:gdLst/>
          <a:ahLst/>
          <a:cxnLst/>
          <a:rect l="0" t="0" r="0" b="0"/>
          <a:pathLst>
            <a:path>
              <a:moveTo>
                <a:pt x="0" y="21490"/>
              </a:moveTo>
              <a:lnTo>
                <a:pt x="1359911" y="214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/>
        </a:p>
      </dsp:txBody>
      <dsp:txXfrm>
        <a:off x="2567807" y="2132427"/>
        <a:ext cx="67995" cy="67995"/>
      </dsp:txXfrm>
    </dsp:sp>
    <dsp:sp modelId="{E956BBF7-64BC-41B0-A59C-7259F75709C5}">
      <dsp:nvSpPr>
        <dsp:cNvPr id="0" name=""/>
        <dsp:cNvSpPr/>
      </dsp:nvSpPr>
      <dsp:spPr>
        <a:xfrm>
          <a:off x="3034089" y="1101217"/>
          <a:ext cx="2161421" cy="10807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/>
            <a:t>Психологическая деформация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/>
        </a:p>
      </dsp:txBody>
      <dsp:txXfrm>
        <a:off x="3065742" y="1132870"/>
        <a:ext cx="2098115" cy="1017404"/>
      </dsp:txXfrm>
    </dsp:sp>
    <dsp:sp modelId="{7A776D30-48A9-4C8A-956E-782B8EF697FB}">
      <dsp:nvSpPr>
        <dsp:cNvPr id="0" name=""/>
        <dsp:cNvSpPr/>
      </dsp:nvSpPr>
      <dsp:spPr>
        <a:xfrm rot="19457599">
          <a:off x="5095435" y="1309378"/>
          <a:ext cx="1064719" cy="42980"/>
        </a:xfrm>
        <a:custGeom>
          <a:avLst/>
          <a:gdLst/>
          <a:ahLst/>
          <a:cxnLst/>
          <a:rect l="0" t="0" r="0" b="0"/>
          <a:pathLst>
            <a:path>
              <a:moveTo>
                <a:pt x="0" y="21490"/>
              </a:moveTo>
              <a:lnTo>
                <a:pt x="1064719" y="2149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/>
        </a:p>
      </dsp:txBody>
      <dsp:txXfrm>
        <a:off x="5601176" y="1304250"/>
        <a:ext cx="53235" cy="53235"/>
      </dsp:txXfrm>
    </dsp:sp>
    <dsp:sp modelId="{C3A65F75-3734-495B-BDD9-16BFBE43A692}">
      <dsp:nvSpPr>
        <dsp:cNvPr id="0" name=""/>
        <dsp:cNvSpPr/>
      </dsp:nvSpPr>
      <dsp:spPr>
        <a:xfrm>
          <a:off x="6060079" y="244624"/>
          <a:ext cx="2161421" cy="1551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принятие и реализация в семье системы негативных ценностей, асоциальных установок </a:t>
          </a:r>
          <a:endParaRPr lang="ru-RU" sz="1600" b="1" kern="1200" dirty="0"/>
        </a:p>
      </dsp:txBody>
      <dsp:txXfrm>
        <a:off x="6105509" y="290054"/>
        <a:ext cx="2070561" cy="1460219"/>
      </dsp:txXfrm>
    </dsp:sp>
    <dsp:sp modelId="{05C3BF7E-C59B-4DEF-8619-CED258D61B22}">
      <dsp:nvSpPr>
        <dsp:cNvPr id="0" name=""/>
        <dsp:cNvSpPr/>
      </dsp:nvSpPr>
      <dsp:spPr>
        <a:xfrm rot="2684070">
          <a:off x="5019265" y="2048379"/>
          <a:ext cx="1217057" cy="42980"/>
        </a:xfrm>
        <a:custGeom>
          <a:avLst/>
          <a:gdLst/>
          <a:ahLst/>
          <a:cxnLst/>
          <a:rect l="0" t="0" r="0" b="0"/>
          <a:pathLst>
            <a:path>
              <a:moveTo>
                <a:pt x="0" y="21490"/>
              </a:moveTo>
              <a:lnTo>
                <a:pt x="1217057" y="2149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/>
        </a:p>
      </dsp:txBody>
      <dsp:txXfrm>
        <a:off x="5597368" y="2039442"/>
        <a:ext cx="60852" cy="60852"/>
      </dsp:txXfrm>
    </dsp:sp>
    <dsp:sp modelId="{4088DC8E-1CC4-4892-B277-516EE9BC4027}">
      <dsp:nvSpPr>
        <dsp:cNvPr id="0" name=""/>
        <dsp:cNvSpPr/>
      </dsp:nvSpPr>
      <dsp:spPr>
        <a:xfrm>
          <a:off x="6060079" y="1957810"/>
          <a:ext cx="2161421" cy="10807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нарушение системы межличностных отношений </a:t>
          </a:r>
          <a:endParaRPr lang="ru-RU" sz="1600" b="1" kern="1200" dirty="0"/>
        </a:p>
      </dsp:txBody>
      <dsp:txXfrm>
        <a:off x="6091732" y="1989463"/>
        <a:ext cx="2098115" cy="1017404"/>
      </dsp:txXfrm>
    </dsp:sp>
    <dsp:sp modelId="{0C30D4FE-5F99-44C1-BE57-7C5964686F6D}">
      <dsp:nvSpPr>
        <dsp:cNvPr id="0" name=""/>
        <dsp:cNvSpPr/>
      </dsp:nvSpPr>
      <dsp:spPr>
        <a:xfrm rot="3031446">
          <a:off x="1921849" y="3194640"/>
          <a:ext cx="1359911" cy="42980"/>
        </a:xfrm>
        <a:custGeom>
          <a:avLst/>
          <a:gdLst/>
          <a:ahLst/>
          <a:cxnLst/>
          <a:rect l="0" t="0" r="0" b="0"/>
          <a:pathLst>
            <a:path>
              <a:moveTo>
                <a:pt x="0" y="21490"/>
              </a:moveTo>
              <a:lnTo>
                <a:pt x="1359911" y="2149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/>
        </a:p>
      </dsp:txBody>
      <dsp:txXfrm>
        <a:off x="2567807" y="3182132"/>
        <a:ext cx="67995" cy="67995"/>
      </dsp:txXfrm>
    </dsp:sp>
    <dsp:sp modelId="{8CEF3607-8C4F-4DD9-BA87-1AFCE21B9D41}">
      <dsp:nvSpPr>
        <dsp:cNvPr id="0" name=""/>
        <dsp:cNvSpPr/>
      </dsp:nvSpPr>
      <dsp:spPr>
        <a:xfrm>
          <a:off x="3034089" y="3200627"/>
          <a:ext cx="2161421" cy="10807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/>
            <a:t>Структурная деформация </a:t>
          </a:r>
        </a:p>
        <a:p>
          <a:pPr lvl="0" algn="ctr">
            <a:spcBef>
              <a:spcPct val="0"/>
            </a:spcBef>
          </a:pPr>
          <a:endParaRPr lang="ru-RU" sz="1600" b="1" kern="1200" dirty="0"/>
        </a:p>
      </dsp:txBody>
      <dsp:txXfrm>
        <a:off x="3065742" y="3232280"/>
        <a:ext cx="2098115" cy="1017404"/>
      </dsp:txXfrm>
    </dsp:sp>
    <dsp:sp modelId="{D00DB278-9210-4D8A-BD58-E4E6EA7D5F05}">
      <dsp:nvSpPr>
        <dsp:cNvPr id="0" name=""/>
        <dsp:cNvSpPr/>
      </dsp:nvSpPr>
      <dsp:spPr>
        <a:xfrm>
          <a:off x="5195510" y="3719492"/>
          <a:ext cx="864568" cy="42980"/>
        </a:xfrm>
        <a:custGeom>
          <a:avLst/>
          <a:gdLst/>
          <a:ahLst/>
          <a:cxnLst/>
          <a:rect l="0" t="0" r="0" b="0"/>
          <a:pathLst>
            <a:path>
              <a:moveTo>
                <a:pt x="0" y="21490"/>
              </a:moveTo>
              <a:lnTo>
                <a:pt x="864568" y="2149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/>
        </a:p>
      </dsp:txBody>
      <dsp:txXfrm>
        <a:off x="5606180" y="3719368"/>
        <a:ext cx="43228" cy="43228"/>
      </dsp:txXfrm>
    </dsp:sp>
    <dsp:sp modelId="{4096EC90-804D-47CA-A0CC-1AEEEB4A68D7}">
      <dsp:nvSpPr>
        <dsp:cNvPr id="0" name=""/>
        <dsp:cNvSpPr/>
      </dsp:nvSpPr>
      <dsp:spPr>
        <a:xfrm>
          <a:off x="6060079" y="3200627"/>
          <a:ext cx="2161421" cy="10807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отсутствие одного из родителей </a:t>
          </a:r>
          <a:endParaRPr lang="ru-RU" sz="1600" b="1" kern="1200" dirty="0"/>
        </a:p>
      </dsp:txBody>
      <dsp:txXfrm>
        <a:off x="6091732" y="3232280"/>
        <a:ext cx="2098115" cy="10174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843D60-5FF3-40D9-B60E-BB68E86E4B22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A1680-1F05-4CC6-9126-C869132AE9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8177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Семья является важнейшим институтом социализации личности. Именно в семье человек получает первый опыт социального взаимодействия. На протяжении какого-то времени семья вообще является для ребенка единственным местом получения такого опыта. Затем в жизнь человека включаются такие социальные институты, как детский сад, школа, улица. Однако и в это время семья остается одним из важнейших, а иногда и наиболее важным, факторов социализации личности.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A1680-1F05-4CC6-9126-C869132AE92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9639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Семью можно рассматривать в качестве модели и формы базового жизненного тренинга личности. Социализация в семье происходит как в результате целенаправленного процесса воспитания, так и по механизму социального научения.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A1680-1F05-4CC6-9126-C869132AE92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76443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свою очередь сам процесс социального научения также идет по двум основным направлениям. С одной стороны приобретение социального опыта идет в процессе непосредственного взаимодействия ребенка с родителями, братьями и сестрами, а с другой — социализация осуществляется за счет наблюдения особенностей социального взаимодействия других членов семьи между собой.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A1680-1F05-4CC6-9126-C869132AE92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4929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Изучение влияния стиля родительского поведения на социальное развитие детей посвящено множество исследований. Рассмотрим результаты одного из них (Д.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Баумринд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В процессе исследования было выделено три группы детей. Первую группу составили дети, у которых отмечался высокий уровень независимости, зрелости, уверенности в себе, активности, сдержанности, любознательности, дружелюбия и умения разбираться в окружающей обстановке (модель I). Вторую группу образовали дети, недостаточно уверенные в себе, замкнутые и недоверчивые (модель II). Третью группу составили дети, которые менее всего были уверены в себе, не проявляли любознательности, не умели сдерживать себя (модель III).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A1680-1F05-4CC6-9126-C869132AE92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1648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Любая деформация семьи приводит к негативным последствиям в развитии личности ребенка. Можно выделить два типа деформации семьи: структурную и психологическую. Структурная деформация семьи есть не что иное, как нарушение ее структурной целостности, что в настоящее время связывается с отсутствием одного из родителей (когда-то ранее о такой деформации говорили и при отсутствии в семье бабушек и дедушек). Психологическая деформация семьи связана с нарушением системы межличностных отношений в ней, а также с принятием и реализацией в семье системы негативных ценностей, асоциальных установок и т.п. В настоящее время все большее внимание уделяется фактору психологической деформации семьи. Многочисленные исследования убедительно свидетельствуют, что психологическая деформация семьи, нарушение системы межличностных отношений и ценностей в ней оказывают мощнейшее влияние на негативное развитие личности ребенка, подростка, приводя к различным личностным деформациям — от социального инфантилизма до асоциального 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делинквентного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поведения.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A1680-1F05-4CC6-9126-C869132AE92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7190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Семья является важнейшим институтом социализации личности. Именно в семье человек получает первый опыт социального взаимодействия. На протяжении определенного времени семья вообще является для ребенка единственным местом получения такого опыта. Семью можно рассматривать в качестве модели и формы базового жизненного тренинга личности. Социализация в семье происходит как в результате целенаправленного процесса воспитания, так и по механизму социального научения. В свою очередь сам процесс социального научения также идет по двум основным направлениям. С одной стороны приобретение социального опыта идет в процессе непосредственного взаимодействия ребенка с родителями, братьями и сестрами, а с другой — социализация осуществляется за счет наблюдения особенностей социального взаимодействия других членов семьи между собой. Любая деформация семьи приводит к негативным последствиям в развитии личности ребенка. Можно выделить два типа деформации семьи: структурную и психологическую. Психологическая деформация семьи связана с нарушением системы межличностных отношений в ней, а также с принятием и реализацией в семье системы негативных ценностей, асоциальных установок и т.п. Многочисленные исследования убедительно свидетельствуют, что психологическая деформация семьи, нарушение системы межличностных отношений и ценностей в ней оказывают мощнейшее влияние на негативное развитие личности ребенка, подростка, приводя к различным личностным деформациям — от социального инфантилизма до асоциального 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делинквентного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поведения. Имеются данные, что хотя родители как центр ориентации и идентификации отступают в подростковом и юношеском возрасте на второй план, это относится лишь к определенным областям жизни. Для большинства молодых людей родители, и особенно мать, остаются главными эмоционально близкими лицами и в этом возрасте.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A1680-1F05-4CC6-9126-C869132AE92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0801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21.12.2012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Data" Target="../diagrams/data1.xm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microsoft.com/office/2007/relationships/diagramDrawing" Target="../diagrams/drawing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9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Data" Target="../diagrams/data2.xml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microsoft.com/office/2007/relationships/diagramDrawing" Target="../diagrams/drawing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6165304"/>
            <a:ext cx="6400800" cy="654968"/>
          </a:xfrm>
        </p:spPr>
        <p:txBody>
          <a:bodyPr/>
          <a:lstStyle/>
          <a:p>
            <a:r>
              <a:rPr lang="ru-RU" b="1" dirty="0" smtClean="0"/>
              <a:t>Круглый стол – ноябрь 2012</a:t>
            </a:r>
            <a:endParaRPr lang="ru-RU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25887" y="69862"/>
            <a:ext cx="6400800" cy="654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МБОУ №61 </a:t>
            </a:r>
            <a:r>
              <a:rPr lang="ru-RU" b="1" dirty="0" err="1" smtClean="0"/>
              <a:t>г.Челябинск</a:t>
            </a:r>
            <a:endParaRPr lang="ru-RU" b="1" dirty="0"/>
          </a:p>
        </p:txBody>
      </p:sp>
      <p:pic>
        <p:nvPicPr>
          <p:cNvPr id="1028" name="Picture 4" descr="http://dietbalans.ru/fdiet/1155/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22463"/>
            <a:ext cx="2876550" cy="2019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609601"/>
            <a:ext cx="8640960" cy="3467471"/>
          </a:xfrm>
        </p:spPr>
        <p:txBody>
          <a:bodyPr>
            <a:normAutofit fontScale="90000"/>
          </a:bodyPr>
          <a:lstStyle/>
          <a:p>
            <a:r>
              <a:rPr lang="ru-RU" sz="6000" b="1" dirty="0"/>
              <a:t>Семья </a:t>
            </a:r>
            <a:r>
              <a:rPr lang="ru-RU" sz="6000" b="1" dirty="0" smtClean="0"/>
              <a:t>- важнейший институт </a:t>
            </a:r>
            <a:r>
              <a:rPr lang="ru-RU" sz="6000" b="1" dirty="0"/>
              <a:t>социализации личности. </a:t>
            </a:r>
          </a:p>
        </p:txBody>
      </p:sp>
      <p:pic>
        <p:nvPicPr>
          <p:cNvPr id="1030" name="Picture 6" descr="http://i048.radikal.ru/0907/36/1a001723458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058" y="3640048"/>
            <a:ext cx="2493726" cy="249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5611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Семью </a:t>
            </a:r>
            <a:r>
              <a:rPr lang="ru-RU" dirty="0"/>
              <a:t>можно рассматривать в качестве модели и формы </a:t>
            </a:r>
            <a:r>
              <a:rPr lang="ru-RU" dirty="0">
                <a:solidFill>
                  <a:srgbClr val="FF0000"/>
                </a:solidFill>
              </a:rPr>
              <a:t>базового жизненного тренинга личности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48680"/>
            <a:ext cx="2735329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0758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86359150"/>
              </p:ext>
            </p:extLst>
          </p:nvPr>
        </p:nvGraphicFramePr>
        <p:xfrm>
          <a:off x="539552" y="260648"/>
          <a:ext cx="8496944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http://ekroha.ru/wp-content/uploads/2012/01/molch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48680"/>
            <a:ext cx="1784649" cy="133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norse.ru/img/pub/722-picture_big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0186" y="5013176"/>
            <a:ext cx="2056304" cy="1369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ladieslove.org/upload/fotos/4a5f7579efad2188c8d4e0f432eed45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65888"/>
            <a:ext cx="2008606" cy="169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gazeta.a42.ru/images/lenta/19593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407" y="2636912"/>
            <a:ext cx="2232466" cy="144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ladieslove.org/upload/fotos/4a5f7579efad2188c8d4e0f432eed45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290" y="357166"/>
            <a:ext cx="2008606" cy="169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33388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459543"/>
              </p:ext>
            </p:extLst>
          </p:nvPr>
        </p:nvGraphicFramePr>
        <p:xfrm>
          <a:off x="2" y="103592"/>
          <a:ext cx="9143997" cy="66745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7542"/>
                <a:gridCol w="648072"/>
                <a:gridCol w="1728192"/>
                <a:gridCol w="1728192"/>
                <a:gridCol w="1728192"/>
                <a:gridCol w="1632024"/>
                <a:gridCol w="1211783"/>
              </a:tblGrid>
              <a:tr h="23374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 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 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параметры поведения родителей по отношению к ребенку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ДЕТИ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</a:tr>
              <a:tr h="12355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Контроль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попытка влиять на деятельность ребенка, степень подчиненности ребенка требованиям родителей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Требование  зрелости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оказание родителями давления на ребенка с целью заставить его действовать на пределе своих умственных возможностей, высоком социальном и эмоциональном уровне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Общение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использование родителями убеждения, для того чтобы добиться от ребенка уступки, выяснение его мнения или отношения к чему-либо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Доброжелательность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насколько родители проявляют заинтересованность в ребенке (похвала, радость от его успехов), теплоту, любовь, заботу, сострадание по отношению к нему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3886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Модель поведения I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 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модель авторитетного родительского контроля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Родительский контроль сочетается с безусловной поддержкой желания ребенка быть самостоятельным и независимым.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Родители требуют осознанного поведения, прислушиваются к мнению детей, уважают их независимость, но не исходят только лишь из желания детей.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Родители много общаются с детьми, однако придерживаются своих правил, прямо и ясно объясняя мотивы собственных требований.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Родители относятся к своим детям нежно, с теплотой и пониманием, доброжелательно.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высокий уровень независимости, зрелости, уверенности в себе, активности, сдержанности, любознательности, дружелюбия и умения разбираться в окружающей обстановке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</a:tr>
              <a:tr h="1202119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Модель поведения II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 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властная модель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Родители жестко контролируют своих детей, легко применяют свою власть, не объясняя мотивы принятия решений.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Родители не побуждают детей выражать свое собственное мнение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Родители редко общаются с детьми, проводят мало времени вместе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Родители больше полагаются на строгость и наказания, относятся к детям с меньшей теплотой, меньшим сочувствием и пониманием.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недостаточно уверенные в себе, замкнутые и недоверчивые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</a:tr>
              <a:tr h="1205357"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Модель поведения III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 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снисходительная  модель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 vert="vert2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Родители снисходительны, нетребовательны. 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</a:rPr>
                        <a:t>Родители не обращают внимания на воспитание независимости ребенка и его уверенности в себе.</a:t>
                      </a:r>
                      <a:endParaRPr lang="ru-RU" sz="105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Родители сами </a:t>
                      </a:r>
                      <a:r>
                        <a:rPr lang="ru-RU" sz="1050" b="1" dirty="0" err="1">
                          <a:effectLst/>
                        </a:rPr>
                        <a:t>неорганизованны</a:t>
                      </a:r>
                      <a:r>
                        <a:rPr lang="ru-RU" sz="1050" b="1" dirty="0">
                          <a:effectLst/>
                        </a:rPr>
                        <a:t>, имеют плохо налаженный быт, неорганизованный досуг, относительно редко и вяло делают замечания.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 </a:t>
                      </a: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Родители не поощряют детей.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менее всего уверены в себе, не проявляют любознательность, не умеют сдерживать себя</a:t>
                      </a:r>
                      <a:endParaRPr lang="ru-RU" sz="105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45" marR="4564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49346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>
              <a:alpha val="16000"/>
            </a:srgbClr>
          </a:solidFill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деформация семьи приводит к негативным последствиям в развитии личности ребенка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095170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 descr="http://informatio.ru/wp-content/uploads/2011/06/02053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13176"/>
            <a:ext cx="2580767" cy="171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onsulter.org/img/2553127_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499" y="1700808"/>
            <a:ext cx="2276872" cy="171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trezvoedelo.ru/images/news/5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308944"/>
            <a:ext cx="172819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249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rgbClr val="FF0000">
              <a:alpha val="13000"/>
            </a:srgbClr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типы </a:t>
            </a:r>
            <a:r>
              <a:rPr lang="ru-RU" b="1" dirty="0">
                <a:solidFill>
                  <a:srgbClr val="FF0000"/>
                </a:solidFill>
              </a:rPr>
              <a:t>неправильного воспитания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328592"/>
          </a:xfrm>
          <a:solidFill>
            <a:srgbClr val="00B050">
              <a:alpha val="17000"/>
            </a:srgbClr>
          </a:solidFill>
        </p:spPr>
        <p:txBody>
          <a:bodyPr>
            <a:noAutofit/>
          </a:bodyPr>
          <a:lstStyle/>
          <a:p>
            <a:r>
              <a:rPr lang="ru-RU" sz="2800" b="1" dirty="0" err="1">
                <a:solidFill>
                  <a:srgbClr val="FF0000"/>
                </a:solidFill>
              </a:rPr>
              <a:t>Гипопротекция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/>
              <a:t>— недостаток опеки и контроля, истинного интереса к делам, волнениям и увлечениям подростка.  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Доминирующая </a:t>
            </a:r>
            <a:r>
              <a:rPr lang="ru-RU" sz="2800" b="1" dirty="0" err="1">
                <a:solidFill>
                  <a:srgbClr val="FF0000"/>
                </a:solidFill>
              </a:rPr>
              <a:t>гиперпротекция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/>
              <a:t>— чрезмерная опека и мелочный контроль. Не приучает к самостоятельности и подавляет чувство ответственности и долга. 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Потворствующая </a:t>
            </a:r>
            <a:r>
              <a:rPr lang="ru-RU" sz="2800" b="1" dirty="0" err="1">
                <a:solidFill>
                  <a:srgbClr val="FF0000"/>
                </a:solidFill>
              </a:rPr>
              <a:t>гиперпротекция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/>
              <a:t>— недостаток надзора и некритическое отношение к нарушениям поведения у подростков. Этим культивируются неустойчивые и </a:t>
            </a:r>
            <a:r>
              <a:rPr lang="ru-RU" sz="2800" b="1" dirty="0" err="1"/>
              <a:t>истероидные</a:t>
            </a:r>
            <a:r>
              <a:rPr lang="ru-RU" sz="2800" b="1" dirty="0"/>
              <a:t> черты.</a:t>
            </a:r>
          </a:p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654646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  <a:solidFill>
            <a:srgbClr val="00B050">
              <a:alpha val="13000"/>
            </a:srgbClr>
          </a:solidFill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Воспитание “в культе болезни” </a:t>
            </a:r>
            <a:r>
              <a:rPr lang="ru-RU" b="1" dirty="0"/>
              <a:t>— болезнь ребенка, даже незначительное недомогание предоставляет ребенку особые права и ставит его в центр внимания семьи. Культивируется </a:t>
            </a:r>
            <a:r>
              <a:rPr lang="ru-RU" b="1" dirty="0" smtClean="0"/>
              <a:t>эгоцентризм.</a:t>
            </a: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r>
              <a:rPr lang="ru-RU" b="1" dirty="0">
                <a:solidFill>
                  <a:srgbClr val="FF0000"/>
                </a:solidFill>
              </a:rPr>
              <a:t>Эмоциональное отвержение </a:t>
            </a:r>
            <a:r>
              <a:rPr lang="ru-RU" b="1" dirty="0"/>
              <a:t>— ребенок ощущает, что им тяготятся.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>
              <a:alpha val="13000"/>
            </a:srgbClr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типы </a:t>
            </a:r>
            <a:r>
              <a:rPr lang="ru-RU" b="1" dirty="0">
                <a:solidFill>
                  <a:srgbClr val="FF0000"/>
                </a:solidFill>
              </a:rPr>
              <a:t>неправильного 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857789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  <a:solidFill>
            <a:srgbClr val="00B050">
              <a:alpha val="14000"/>
            </a:srgbClr>
          </a:solidFill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Условия жестких взаимоотношений </a:t>
            </a:r>
            <a:r>
              <a:rPr lang="ru-RU" b="1" dirty="0"/>
              <a:t>— срывание зла на подростке и душевная жестокость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endParaRPr lang="ru-RU" b="1" dirty="0"/>
          </a:p>
          <a:p>
            <a:r>
              <a:rPr lang="ru-RU" b="1" dirty="0">
                <a:solidFill>
                  <a:srgbClr val="FF0000"/>
                </a:solidFill>
              </a:rPr>
              <a:t>Условия повышенной эмоциональной ответственности </a:t>
            </a:r>
            <a:r>
              <a:rPr lang="ru-RU" b="1" dirty="0"/>
              <a:t>— на ребенка возлагаются недетские заботы и завышенные ожидания. </a:t>
            </a:r>
            <a:r>
              <a:rPr lang="ru-RU" b="1" dirty="0" smtClean="0"/>
              <a:t>Последствия – невроз.</a:t>
            </a:r>
            <a:endParaRPr lang="ru-RU" b="1" dirty="0"/>
          </a:p>
          <a:p>
            <a:pPr marL="0" indent="0">
              <a:buNone/>
            </a:pPr>
            <a:endParaRPr lang="ru-RU" b="1" dirty="0"/>
          </a:p>
          <a:p>
            <a:r>
              <a:rPr lang="ru-RU" b="1" dirty="0">
                <a:solidFill>
                  <a:srgbClr val="FF0000"/>
                </a:solidFill>
              </a:rPr>
              <a:t>Противоречивое воспитание </a:t>
            </a:r>
            <a:r>
              <a:rPr lang="ru-RU" b="1" dirty="0"/>
              <a:t>— несовместимые воспитательные подходы различных членов семьи. </a:t>
            </a:r>
          </a:p>
          <a:p>
            <a:endParaRPr lang="ru-RU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solidFill>
            <a:srgbClr val="FF0000">
              <a:alpha val="13000"/>
            </a:srgbClr>
          </a:solidFill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типы </a:t>
            </a:r>
            <a:r>
              <a:rPr lang="ru-RU" b="1" dirty="0">
                <a:solidFill>
                  <a:srgbClr val="FF0000"/>
                </a:solidFill>
              </a:rPr>
              <a:t>неправильного 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4031101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Семья является важнейшим институтом социализации </a:t>
            </a:r>
            <a:r>
              <a:rPr lang="ru-RU" sz="3200" b="1" dirty="0" smtClean="0">
                <a:solidFill>
                  <a:schemeClr val="tx1"/>
                </a:solidFill>
              </a:rPr>
              <a:t>личности</a:t>
            </a:r>
          </a:p>
          <a:p>
            <a:r>
              <a:rPr lang="ru-RU" sz="3200" b="1" dirty="0">
                <a:solidFill>
                  <a:schemeClr val="tx1"/>
                </a:solidFill>
              </a:rPr>
              <a:t>Любая деформация семьи приводит к негативным последствиям в развитии личности </a:t>
            </a:r>
            <a:r>
              <a:rPr lang="ru-RU" sz="3200" b="1" dirty="0" smtClean="0">
                <a:solidFill>
                  <a:schemeClr val="tx1"/>
                </a:solidFill>
              </a:rPr>
              <a:t>ребенка</a:t>
            </a:r>
          </a:p>
          <a:p>
            <a:r>
              <a:rPr lang="ru-RU" sz="3200" b="1" dirty="0">
                <a:solidFill>
                  <a:schemeClr val="tx1"/>
                </a:solidFill>
              </a:rPr>
              <a:t>психологическая деформация </a:t>
            </a:r>
            <a:r>
              <a:rPr lang="ru-RU" sz="3200" b="1" dirty="0" smtClean="0">
                <a:solidFill>
                  <a:schemeClr val="tx1"/>
                </a:solidFill>
              </a:rPr>
              <a:t>семьи оказывают </a:t>
            </a:r>
            <a:r>
              <a:rPr lang="ru-RU" sz="3200" b="1" dirty="0">
                <a:solidFill>
                  <a:schemeClr val="tx1"/>
                </a:solidFill>
              </a:rPr>
              <a:t>мощнейшее влияние на негативное развитие личности ребенка</a:t>
            </a:r>
          </a:p>
        </p:txBody>
      </p:sp>
    </p:spTree>
    <p:extLst>
      <p:ext uri="{BB962C8B-B14F-4D97-AF65-F5344CB8AC3E}">
        <p14:creationId xmlns:p14="http://schemas.microsoft.com/office/powerpoint/2010/main" xmlns="" val="268653867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511</TotalTime>
  <Words>1217</Words>
  <Application>Microsoft Office PowerPoint</Application>
  <PresentationFormat>Экран (4:3)</PresentationFormat>
  <Paragraphs>86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Исполнительная</vt:lpstr>
      <vt:lpstr>NewsPrint</vt:lpstr>
      <vt:lpstr>Семья - важнейший институт социализации личности. </vt:lpstr>
      <vt:lpstr>Семью можно рассматривать в качестве модели и формы базового жизненного тренинга личности</vt:lpstr>
      <vt:lpstr>Слайд 3</vt:lpstr>
      <vt:lpstr>Слайд 4</vt:lpstr>
      <vt:lpstr>деформация семьи приводит к негативным последствиям в развитии личности ребенка</vt:lpstr>
      <vt:lpstr>типы неправильного воспитания</vt:lpstr>
      <vt:lpstr>типы неправильного воспитания</vt:lpstr>
      <vt:lpstr>типы неправильного воспитания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деформация семьи приводит к негативным последствиям в развитии личности ребенка</dc:title>
  <dc:creator>Олеся</dc:creator>
  <cp:lastModifiedBy>Директор</cp:lastModifiedBy>
  <cp:revision>20</cp:revision>
  <dcterms:created xsi:type="dcterms:W3CDTF">2012-09-24T14:47:07Z</dcterms:created>
  <dcterms:modified xsi:type="dcterms:W3CDTF">2012-12-21T10:04:53Z</dcterms:modified>
</cp:coreProperties>
</file>