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14"/>
  </p:notesMasterIdLst>
  <p:sldIdLst>
    <p:sldId id="256" r:id="rId2"/>
    <p:sldId id="260" r:id="rId3"/>
    <p:sldId id="261" r:id="rId4"/>
    <p:sldId id="262" r:id="rId5"/>
    <p:sldId id="263" r:id="rId6"/>
    <p:sldId id="264" r:id="rId7"/>
    <p:sldId id="269" r:id="rId8"/>
    <p:sldId id="265" r:id="rId9"/>
    <p:sldId id="266" r:id="rId10"/>
    <p:sldId id="267" r:id="rId11"/>
    <p:sldId id="268" r:id="rId12"/>
    <p:sldId id="270" r:id="rId13"/>
  </p:sldIdLst>
  <p:sldSz cx="9144000" cy="6858000" type="screen4x3"/>
  <p:notesSz cx="6858000" cy="9144000"/>
  <p:defaultTextStyle>
    <a:defPPr>
      <a:defRPr lang="es-E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751CB"/>
    <a:srgbClr val="CF4949"/>
    <a:srgbClr val="D05754"/>
    <a:srgbClr val="CC4444"/>
    <a:srgbClr val="BF6F6F"/>
    <a:srgbClr val="FBA737"/>
    <a:srgbClr val="A84A4A"/>
    <a:srgbClr val="163DBA"/>
    <a:srgbClr val="E22222"/>
    <a:srgbClr val="FA320A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82" d="100"/>
          <a:sy n="82" d="100"/>
        </p:scale>
        <p:origin x="48" y="61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0CE6C9-BBA1-4090-AA2D-A3EBBCBF129D}" type="datetimeFigureOut">
              <a:rPr lang="ru-RU" smtClean="0"/>
              <a:pPr/>
              <a:t>20.04.2014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847992E-D5CC-4C9F-82AF-BC24DCD829D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47992E-D5CC-4C9F-82AF-BC24DCD829DF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E84FF7-1DC1-485B-8DAD-61B3B6DE4774}" type="slidenum">
              <a:rPr lang="es-ES"/>
              <a:pPr/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6CE0E36-7505-4B3B-B8E7-5C4EC4004AA3}" type="slidenum">
              <a:rPr lang="es-ES"/>
              <a:pPr/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64E70D6-5C01-4A32-8D80-85C084DF4140}" type="slidenum">
              <a:rPr lang="es-ES"/>
              <a:pPr/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CCF28D2-9878-40B2-BA6D-A105FF54A06A}" type="slidenum">
              <a:rPr lang="es-ES"/>
              <a:pPr/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B96005B-70AE-448B-8057-2A1EAB5B2F51}" type="slidenum">
              <a:rPr lang="es-ES"/>
              <a:pPr/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1CC169A-3D9F-4C56-BC2F-6668AAD56136}" type="slidenum">
              <a:rPr lang="es-ES"/>
              <a:pPr/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11EFE5E-B0E7-46AF-9C3B-8A6F8A36E626}" type="slidenum">
              <a:rPr lang="es-ES"/>
              <a:pPr/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DAFECC2-76A5-4A8A-A55F-B921D377DADB}" type="slidenum">
              <a:rPr lang="es-ES"/>
              <a:pPr/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9BDE5BC-0C8B-4259-9E2C-21948F4D9D42}" type="slidenum">
              <a:rPr lang="es-ES"/>
              <a:pPr/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5CF5022-5898-44F1-A770-F76BC2243D2B}" type="slidenum">
              <a:rPr lang="es-ES"/>
              <a:pPr/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95814DF-94E8-464B-A1CA-AECEE9D4A63D}" type="slidenum">
              <a:rPr lang="es-ES"/>
              <a:pPr/>
              <a:t>‹#›</a:t>
            </a:fld>
            <a:endParaRPr lang="es-E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cambiar el estilo de título	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s-E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s-E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9575A754-A0E2-4467-ACE9-E83D1EB832D3}" type="slidenum">
              <a:rPr lang="es-ES"/>
              <a:pPr/>
              <a:t>‹#›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free-power-point-templates.com/teachers-powerpoint/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" Target="slide4.xml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900igr.net/datai/russkij-jazyk/Dialog-prjamaja-rech/0002-002-CHto-takoe-prjamaja-rech.png" TargetMode="Externa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" Target="slide9.xml"/><Relationship Id="rId3" Type="http://schemas.openxmlformats.org/officeDocument/2006/relationships/slide" Target="slide5.xml"/><Relationship Id="rId7" Type="http://schemas.openxmlformats.org/officeDocument/2006/relationships/slide" Target="slide10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slide" Target="slide8.xml"/><Relationship Id="rId5" Type="http://schemas.openxmlformats.org/officeDocument/2006/relationships/slide" Target="slide7.xml"/><Relationship Id="rId4" Type="http://schemas.openxmlformats.org/officeDocument/2006/relationships/slide" Target="slide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 txBox="1">
            <a:spLocks noChangeArrowheads="1"/>
          </p:cNvSpPr>
          <p:nvPr/>
        </p:nvSpPr>
        <p:spPr bwMode="auto">
          <a:xfrm>
            <a:off x="3059832" y="1196752"/>
            <a:ext cx="6084168" cy="30963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5400" b="1" i="0" u="none" strike="noStrike" kern="0" normalizeH="0" baseline="0" noProof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Arial Black" pitchFamily="34" charset="0"/>
                <a:ea typeface="Batang" pitchFamily="18" charset="-127"/>
                <a:cs typeface="+mj-cs"/>
              </a:rPr>
              <a:t>Смотр знаний </a:t>
            </a:r>
            <a:br>
              <a:rPr kumimoji="0" lang="ru-RU" sz="5400" b="1" i="0" u="none" strike="noStrike" kern="0" normalizeH="0" baseline="0" noProof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Arial Black" pitchFamily="34" charset="0"/>
                <a:ea typeface="Batang" pitchFamily="18" charset="-127"/>
                <a:cs typeface="+mj-cs"/>
              </a:rPr>
            </a:br>
            <a:r>
              <a:rPr kumimoji="0" lang="ru-RU" sz="5400" b="1" i="0" u="none" strike="noStrike" kern="0" normalizeH="0" baseline="0" noProof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Arial Black" pitchFamily="34" charset="0"/>
                <a:ea typeface="Batang" pitchFamily="18" charset="-127"/>
                <a:cs typeface="+mj-cs"/>
              </a:rPr>
              <a:t>в </a:t>
            </a:r>
            <a:r>
              <a:rPr kumimoji="0" lang="ru-RU" sz="5400" b="1" i="0" u="none" strike="noStrike" kern="0" normalizeH="0" baseline="0" noProof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uLnTx/>
                <a:uFillTx/>
                <a:latin typeface="Arial Black" pitchFamily="34" charset="0"/>
                <a:ea typeface="Batang" pitchFamily="18" charset="-127"/>
                <a:cs typeface="+mj-cs"/>
              </a:rPr>
              <a:t>5</a:t>
            </a:r>
            <a:r>
              <a:rPr kumimoji="0" lang="ru-RU" sz="5400" b="1" i="0" u="none" strike="noStrike" kern="0" normalizeH="0" baseline="0" noProof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Arial Black" pitchFamily="34" charset="0"/>
                <a:ea typeface="Batang" pitchFamily="18" charset="-127"/>
                <a:cs typeface="+mj-cs"/>
              </a:rPr>
              <a:t> а классе</a:t>
            </a:r>
          </a:p>
        </p:txBody>
      </p:sp>
      <p:sp>
        <p:nvSpPr>
          <p:cNvPr id="7" name="Rectangle 3"/>
          <p:cNvSpPr txBox="1">
            <a:spLocks noChangeArrowheads="1"/>
          </p:cNvSpPr>
          <p:nvPr/>
        </p:nvSpPr>
        <p:spPr bwMode="auto">
          <a:xfrm>
            <a:off x="2987824" y="4941168"/>
            <a:ext cx="5400600" cy="15841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0" cap="all" normalizeH="0" baseline="0" noProof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6350" stA="55000" endA="300" endPos="45500" dir="5400000" sy="-100000" algn="bl" rotWithShape="0"/>
                </a:effectLst>
                <a:uLnTx/>
                <a:uFillTx/>
                <a:latin typeface="+mn-lt"/>
                <a:ea typeface="+mn-ea"/>
                <a:cs typeface="+mn-cs"/>
              </a:rPr>
              <a:t>Учитель математики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0" cap="all" normalizeH="0" baseline="0" noProof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6350" stA="55000" endA="300" endPos="45500" dir="5400000" sy="-100000" algn="bl" rotWithShape="0"/>
                </a:effectLst>
                <a:uLnTx/>
                <a:uFillTx/>
                <a:latin typeface="+mn-lt"/>
                <a:ea typeface="+mn-ea"/>
                <a:cs typeface="+mn-cs"/>
              </a:rPr>
              <a:t>ГБОУ СОШ № 388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0" cap="all" normalizeH="0" baseline="0" noProof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6350" stA="55000" endA="300" endPos="45500" dir="5400000" sy="-100000" algn="bl" rotWithShape="0"/>
                </a:effectLst>
                <a:uLnTx/>
                <a:uFillTx/>
                <a:latin typeface="+mn-lt"/>
                <a:ea typeface="+mn-ea"/>
                <a:cs typeface="+mn-cs"/>
              </a:rPr>
              <a:t>г. Санкт - Петербург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0" normalizeH="0" baseline="0" noProof="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Голубкова</a:t>
            </a:r>
            <a:r>
              <a:rPr kumimoji="0" lang="ru-RU" sz="1800" b="1" i="0" u="none" strike="noStrike" kern="0" normalizeH="0" baseline="0" noProof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 Валентина Васильевна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286116" y="6488668"/>
            <a:ext cx="384592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 smtClean="0">
                <a:hlinkClick r:id="rId3"/>
              </a:rPr>
              <a:t>http://www.free-power-point-templates.com/teachers-powerpoint/</a:t>
            </a:r>
            <a:endParaRPr lang="ru-RU" sz="1000" dirty="0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олилиния 13"/>
          <p:cNvSpPr/>
          <p:nvPr/>
        </p:nvSpPr>
        <p:spPr>
          <a:xfrm>
            <a:off x="971600" y="980728"/>
            <a:ext cx="5477849" cy="981995"/>
          </a:xfrm>
          <a:custGeom>
            <a:avLst/>
            <a:gdLst>
              <a:gd name="connsiteX0" fmla="*/ 0 w 5477849"/>
              <a:gd name="connsiteY0" fmla="*/ 0 h 981995"/>
              <a:gd name="connsiteX1" fmla="*/ 4986852 w 5477849"/>
              <a:gd name="connsiteY1" fmla="*/ 0 h 981995"/>
              <a:gd name="connsiteX2" fmla="*/ 5477849 w 5477849"/>
              <a:gd name="connsiteY2" fmla="*/ 490998 h 981995"/>
              <a:gd name="connsiteX3" fmla="*/ 4986852 w 5477849"/>
              <a:gd name="connsiteY3" fmla="*/ 981995 h 981995"/>
              <a:gd name="connsiteX4" fmla="*/ 0 w 5477849"/>
              <a:gd name="connsiteY4" fmla="*/ 981995 h 981995"/>
              <a:gd name="connsiteX5" fmla="*/ 0 w 5477849"/>
              <a:gd name="connsiteY5" fmla="*/ 0 h 9819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477849" h="981995">
                <a:moveTo>
                  <a:pt x="0" y="0"/>
                </a:moveTo>
                <a:lnTo>
                  <a:pt x="4986852" y="0"/>
                </a:lnTo>
                <a:lnTo>
                  <a:pt x="5477849" y="490998"/>
                </a:lnTo>
                <a:lnTo>
                  <a:pt x="4986852" y="981995"/>
                </a:lnTo>
                <a:lnTo>
                  <a:pt x="0" y="981995"/>
                </a:lnTo>
                <a:lnTo>
                  <a:pt x="0" y="0"/>
                </a:lnTo>
                <a:close/>
              </a:path>
            </a:pathLst>
          </a:custGeom>
          <a:scene3d>
            <a:camera prst="orthographicFront"/>
            <a:lightRig rig="flat" dir="t"/>
          </a:scene3d>
          <a:sp3d prstMaterial="dkEdge">
            <a:bevelT w="8200" h="38100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2">
            <a:schemeClr val="accent4">
              <a:hueOff val="0"/>
              <a:satOff val="0"/>
              <a:lumOff val="0"/>
              <a:alphaOff val="0"/>
            </a:schemeClr>
          </a:fillRef>
          <a:effectRef idx="1">
            <a:schemeClr val="accent4">
              <a:hueOff val="0"/>
              <a:satOff val="0"/>
              <a:lumOff val="0"/>
              <a:alphaOff val="0"/>
            </a:schemeClr>
          </a:effectRef>
          <a:fontRef idx="minor">
            <a:schemeClr val="dk1"/>
          </a:fontRef>
        </p:style>
        <p:txBody>
          <a:bodyPr spcFirstLastPara="0" vert="horz" wrap="square" lIns="113792" tIns="60960" rIns="678534" bIns="60960" numCol="1" spcCol="1270" anchor="ctr" anchorCtr="0">
            <a:noAutofit/>
          </a:bodyPr>
          <a:lstStyle/>
          <a:p>
            <a:pPr lvl="0" algn="ctr" defTabSz="71120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1600" b="1" kern="1200" dirty="0" smtClean="0">
                <a:solidFill>
                  <a:schemeClr val="accent4">
                    <a:lumMod val="50000"/>
                  </a:schemeClr>
                </a:solidFill>
                <a:effectLst/>
              </a:rPr>
              <a:t>1.Астр на клумбе на 12 больше, чем ноготков. Сколько всего цветов, если ноготков 17?</a:t>
            </a:r>
            <a:endParaRPr lang="ru-RU" sz="1600" b="1" kern="1200" dirty="0">
              <a:solidFill>
                <a:schemeClr val="accent4">
                  <a:lumMod val="50000"/>
                </a:schemeClr>
              </a:solidFill>
              <a:effectLst/>
            </a:endParaRPr>
          </a:p>
        </p:txBody>
      </p:sp>
      <p:sp>
        <p:nvSpPr>
          <p:cNvPr id="15" name="Овал 14"/>
          <p:cNvSpPr/>
          <p:nvPr/>
        </p:nvSpPr>
        <p:spPr>
          <a:xfrm>
            <a:off x="6660232" y="908720"/>
            <a:ext cx="981995" cy="981995"/>
          </a:xfrm>
          <a:prstGeom prst="ellipse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sz="36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46</a:t>
            </a:r>
            <a:endParaRPr lang="ru-RU" sz="3600" b="1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6" name="Полилиния 15"/>
          <p:cNvSpPr/>
          <p:nvPr/>
        </p:nvSpPr>
        <p:spPr>
          <a:xfrm>
            <a:off x="611560" y="1988840"/>
            <a:ext cx="6063511" cy="981995"/>
          </a:xfrm>
          <a:custGeom>
            <a:avLst/>
            <a:gdLst>
              <a:gd name="connsiteX0" fmla="*/ 0 w 6063511"/>
              <a:gd name="connsiteY0" fmla="*/ 0 h 981995"/>
              <a:gd name="connsiteX1" fmla="*/ 5572514 w 6063511"/>
              <a:gd name="connsiteY1" fmla="*/ 0 h 981995"/>
              <a:gd name="connsiteX2" fmla="*/ 6063511 w 6063511"/>
              <a:gd name="connsiteY2" fmla="*/ 490998 h 981995"/>
              <a:gd name="connsiteX3" fmla="*/ 5572514 w 6063511"/>
              <a:gd name="connsiteY3" fmla="*/ 981995 h 981995"/>
              <a:gd name="connsiteX4" fmla="*/ 0 w 6063511"/>
              <a:gd name="connsiteY4" fmla="*/ 981995 h 981995"/>
              <a:gd name="connsiteX5" fmla="*/ 0 w 6063511"/>
              <a:gd name="connsiteY5" fmla="*/ 0 h 9819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063511" h="981995">
                <a:moveTo>
                  <a:pt x="0" y="0"/>
                </a:moveTo>
                <a:lnTo>
                  <a:pt x="5572514" y="0"/>
                </a:lnTo>
                <a:lnTo>
                  <a:pt x="6063511" y="490998"/>
                </a:lnTo>
                <a:lnTo>
                  <a:pt x="5572514" y="981995"/>
                </a:lnTo>
                <a:lnTo>
                  <a:pt x="0" y="981995"/>
                </a:lnTo>
                <a:lnTo>
                  <a:pt x="0" y="0"/>
                </a:lnTo>
                <a:close/>
              </a:path>
            </a:pathLst>
          </a:custGeom>
          <a:scene3d>
            <a:camera prst="orthographicFront"/>
            <a:lightRig rig="flat" dir="t"/>
          </a:scene3d>
          <a:sp3d prstMaterial="dkEdge">
            <a:bevelT w="8200" h="38100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2">
            <a:schemeClr val="accent4">
              <a:hueOff val="-802584"/>
              <a:satOff val="9922"/>
              <a:lumOff val="-3235"/>
              <a:alphaOff val="0"/>
            </a:schemeClr>
          </a:fillRef>
          <a:effectRef idx="1">
            <a:schemeClr val="accent4">
              <a:hueOff val="-802584"/>
              <a:satOff val="9922"/>
              <a:lumOff val="-3235"/>
              <a:alphaOff val="0"/>
            </a:schemeClr>
          </a:effectRef>
          <a:fontRef idx="minor">
            <a:schemeClr val="dk1"/>
          </a:fontRef>
        </p:style>
        <p:txBody>
          <a:bodyPr spcFirstLastPara="0" vert="horz" wrap="square" lIns="113792" tIns="60960" rIns="678535" bIns="60960" numCol="1" spcCol="1270" anchor="ctr" anchorCtr="0">
            <a:noAutofit/>
          </a:bodyPr>
          <a:lstStyle/>
          <a:p>
            <a:pPr lvl="0" algn="ctr" defTabSz="71120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1600" b="1" kern="1200" dirty="0" smtClean="0">
                <a:solidFill>
                  <a:schemeClr val="accent1">
                    <a:lumMod val="50000"/>
                  </a:schemeClr>
                </a:solidFill>
                <a:effectLst/>
              </a:rPr>
              <a:t>2.За 3 часа автомашина прошла 150 км. В первый час она прошла 56 км, а во второй – на 17 км меньше, чем в первый. Сколько километров прошла автомашина за третий час?</a:t>
            </a:r>
            <a:endParaRPr lang="ru-RU" sz="1600" b="1" kern="1200" dirty="0">
              <a:solidFill>
                <a:schemeClr val="accent1">
                  <a:lumMod val="50000"/>
                </a:schemeClr>
              </a:solidFill>
              <a:effectLst/>
            </a:endParaRPr>
          </a:p>
        </p:txBody>
      </p:sp>
      <p:sp>
        <p:nvSpPr>
          <p:cNvPr id="17" name="Овал 16"/>
          <p:cNvSpPr/>
          <p:nvPr/>
        </p:nvSpPr>
        <p:spPr>
          <a:xfrm>
            <a:off x="6948264" y="1988840"/>
            <a:ext cx="981995" cy="981995"/>
          </a:xfrm>
          <a:prstGeom prst="ellips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sz="3600" b="1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55</a:t>
            </a:r>
            <a:endParaRPr lang="ru-RU" sz="3600" b="1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8" name="Полилиния 17"/>
          <p:cNvSpPr/>
          <p:nvPr/>
        </p:nvSpPr>
        <p:spPr>
          <a:xfrm>
            <a:off x="1043608" y="2996952"/>
            <a:ext cx="5284444" cy="981995"/>
          </a:xfrm>
          <a:custGeom>
            <a:avLst/>
            <a:gdLst>
              <a:gd name="connsiteX0" fmla="*/ 0 w 5284444"/>
              <a:gd name="connsiteY0" fmla="*/ 0 h 981995"/>
              <a:gd name="connsiteX1" fmla="*/ 4793447 w 5284444"/>
              <a:gd name="connsiteY1" fmla="*/ 0 h 981995"/>
              <a:gd name="connsiteX2" fmla="*/ 5284444 w 5284444"/>
              <a:gd name="connsiteY2" fmla="*/ 490998 h 981995"/>
              <a:gd name="connsiteX3" fmla="*/ 4793447 w 5284444"/>
              <a:gd name="connsiteY3" fmla="*/ 981995 h 981995"/>
              <a:gd name="connsiteX4" fmla="*/ 0 w 5284444"/>
              <a:gd name="connsiteY4" fmla="*/ 981995 h 981995"/>
              <a:gd name="connsiteX5" fmla="*/ 0 w 5284444"/>
              <a:gd name="connsiteY5" fmla="*/ 0 h 9819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284444" h="981995">
                <a:moveTo>
                  <a:pt x="0" y="0"/>
                </a:moveTo>
                <a:lnTo>
                  <a:pt x="4793447" y="0"/>
                </a:lnTo>
                <a:lnTo>
                  <a:pt x="5284444" y="490998"/>
                </a:lnTo>
                <a:lnTo>
                  <a:pt x="4793447" y="981995"/>
                </a:lnTo>
                <a:lnTo>
                  <a:pt x="0" y="981995"/>
                </a:lnTo>
                <a:lnTo>
                  <a:pt x="0" y="0"/>
                </a:lnTo>
                <a:close/>
              </a:path>
            </a:pathLst>
          </a:custGeom>
          <a:scene3d>
            <a:camera prst="orthographicFront"/>
            <a:lightRig rig="flat" dir="t"/>
          </a:scene3d>
          <a:sp3d prstMaterial="dkEdge">
            <a:bevelT w="8200" h="38100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2">
            <a:schemeClr val="accent4">
              <a:hueOff val="-1605168"/>
              <a:satOff val="19845"/>
              <a:lumOff val="-6470"/>
              <a:alphaOff val="0"/>
            </a:schemeClr>
          </a:fillRef>
          <a:effectRef idx="1">
            <a:schemeClr val="accent4">
              <a:hueOff val="-1605168"/>
              <a:satOff val="19845"/>
              <a:lumOff val="-6470"/>
              <a:alphaOff val="0"/>
            </a:schemeClr>
          </a:effectRef>
          <a:fontRef idx="minor">
            <a:schemeClr val="dk1"/>
          </a:fontRef>
        </p:style>
        <p:txBody>
          <a:bodyPr spcFirstLastPara="0" vert="horz" wrap="square" lIns="113792" tIns="60960" rIns="678534" bIns="60960" numCol="1" spcCol="1270" anchor="ctr" anchorCtr="0">
            <a:noAutofit/>
          </a:bodyPr>
          <a:lstStyle/>
          <a:p>
            <a:pPr lvl="0" algn="ctr" defTabSz="71120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1600" b="1" kern="1200" dirty="0" smtClean="0">
                <a:solidFill>
                  <a:schemeClr val="accent5">
                    <a:lumMod val="50000"/>
                  </a:schemeClr>
                </a:solidFill>
                <a:effectLst/>
              </a:rPr>
              <a:t>3.Масса одной пачки печенья 250 г. Какова масса 5 пачек печенья?</a:t>
            </a:r>
            <a:endParaRPr lang="ru-RU" sz="1600" b="1" kern="1200" dirty="0">
              <a:solidFill>
                <a:schemeClr val="accent5">
                  <a:lumMod val="50000"/>
                </a:schemeClr>
              </a:solidFill>
              <a:effectLst/>
            </a:endParaRPr>
          </a:p>
        </p:txBody>
      </p:sp>
      <p:sp>
        <p:nvSpPr>
          <p:cNvPr id="19" name="Овал 18"/>
          <p:cNvSpPr/>
          <p:nvPr/>
        </p:nvSpPr>
        <p:spPr>
          <a:xfrm>
            <a:off x="6372200" y="3068960"/>
            <a:ext cx="1800200" cy="720080"/>
          </a:xfrm>
          <a:prstGeom prst="ellipse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1250 г</a:t>
            </a:r>
            <a:endParaRPr lang="ru-RU" sz="2800" b="1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0" name="Полилиния 19"/>
          <p:cNvSpPr/>
          <p:nvPr/>
        </p:nvSpPr>
        <p:spPr>
          <a:xfrm>
            <a:off x="1763688" y="4005064"/>
            <a:ext cx="4465589" cy="981995"/>
          </a:xfrm>
          <a:custGeom>
            <a:avLst/>
            <a:gdLst>
              <a:gd name="connsiteX0" fmla="*/ 0 w 4465589"/>
              <a:gd name="connsiteY0" fmla="*/ 0 h 981995"/>
              <a:gd name="connsiteX1" fmla="*/ 3974592 w 4465589"/>
              <a:gd name="connsiteY1" fmla="*/ 0 h 981995"/>
              <a:gd name="connsiteX2" fmla="*/ 4465589 w 4465589"/>
              <a:gd name="connsiteY2" fmla="*/ 490998 h 981995"/>
              <a:gd name="connsiteX3" fmla="*/ 3974592 w 4465589"/>
              <a:gd name="connsiteY3" fmla="*/ 981995 h 981995"/>
              <a:gd name="connsiteX4" fmla="*/ 0 w 4465589"/>
              <a:gd name="connsiteY4" fmla="*/ 981995 h 981995"/>
              <a:gd name="connsiteX5" fmla="*/ 0 w 4465589"/>
              <a:gd name="connsiteY5" fmla="*/ 0 h 9819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465589" h="981995">
                <a:moveTo>
                  <a:pt x="0" y="0"/>
                </a:moveTo>
                <a:lnTo>
                  <a:pt x="3974592" y="0"/>
                </a:lnTo>
                <a:lnTo>
                  <a:pt x="4465589" y="490998"/>
                </a:lnTo>
                <a:lnTo>
                  <a:pt x="3974592" y="981995"/>
                </a:lnTo>
                <a:lnTo>
                  <a:pt x="0" y="981995"/>
                </a:lnTo>
                <a:lnTo>
                  <a:pt x="0" y="0"/>
                </a:lnTo>
                <a:close/>
              </a:path>
            </a:pathLst>
          </a:custGeom>
          <a:scene3d>
            <a:camera prst="orthographicFront"/>
            <a:lightRig rig="flat" dir="t"/>
          </a:scene3d>
          <a:sp3d prstMaterial="dkEdge">
            <a:bevelT w="8200" h="38100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2">
            <a:schemeClr val="accent4">
              <a:hueOff val="-2407752"/>
              <a:satOff val="29768"/>
              <a:lumOff val="-9704"/>
              <a:alphaOff val="0"/>
            </a:schemeClr>
          </a:fillRef>
          <a:effectRef idx="1">
            <a:schemeClr val="accent4">
              <a:hueOff val="-2407752"/>
              <a:satOff val="29768"/>
              <a:lumOff val="-9704"/>
              <a:alphaOff val="0"/>
            </a:schemeClr>
          </a:effectRef>
          <a:fontRef idx="minor">
            <a:schemeClr val="dk1"/>
          </a:fontRef>
        </p:style>
        <p:txBody>
          <a:bodyPr spcFirstLastPara="0" vert="horz" wrap="square" lIns="113792" tIns="60960" rIns="678534" bIns="60960" numCol="1" spcCol="1270" anchor="ctr" anchorCtr="0">
            <a:noAutofit/>
          </a:bodyPr>
          <a:lstStyle/>
          <a:p>
            <a:pPr lvl="0" algn="ctr" defTabSz="71120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1600" b="1" kern="1200" dirty="0" smtClean="0">
                <a:solidFill>
                  <a:schemeClr val="accent3">
                    <a:lumMod val="50000"/>
                  </a:schemeClr>
                </a:solidFill>
                <a:effectLst/>
              </a:rPr>
              <a:t>4.Стоимость 3 карандашей 10 руб. 80 коп. Сколько стоит 1 карандаш?</a:t>
            </a:r>
            <a:endParaRPr lang="ru-RU" sz="1600" b="1" kern="1200" dirty="0">
              <a:solidFill>
                <a:schemeClr val="accent3">
                  <a:lumMod val="50000"/>
                </a:schemeClr>
              </a:solidFill>
              <a:effectLst/>
            </a:endParaRPr>
          </a:p>
        </p:txBody>
      </p:sp>
      <p:sp>
        <p:nvSpPr>
          <p:cNvPr id="21" name="Овал 20"/>
          <p:cNvSpPr/>
          <p:nvPr/>
        </p:nvSpPr>
        <p:spPr>
          <a:xfrm>
            <a:off x="6444208" y="4005064"/>
            <a:ext cx="1368152" cy="1008112"/>
          </a:xfrm>
          <a:prstGeom prst="ellips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36 коп</a:t>
            </a:r>
            <a:endParaRPr lang="ru-RU" sz="2800" b="1" dirty="0">
              <a:solidFill>
                <a:schemeClr val="accent3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2" name="Полилиния 21"/>
          <p:cNvSpPr/>
          <p:nvPr/>
        </p:nvSpPr>
        <p:spPr>
          <a:xfrm>
            <a:off x="2195736" y="5229200"/>
            <a:ext cx="4465589" cy="981995"/>
          </a:xfrm>
          <a:custGeom>
            <a:avLst/>
            <a:gdLst>
              <a:gd name="connsiteX0" fmla="*/ 0 w 4465589"/>
              <a:gd name="connsiteY0" fmla="*/ 0 h 981995"/>
              <a:gd name="connsiteX1" fmla="*/ 3974592 w 4465589"/>
              <a:gd name="connsiteY1" fmla="*/ 0 h 981995"/>
              <a:gd name="connsiteX2" fmla="*/ 4465589 w 4465589"/>
              <a:gd name="connsiteY2" fmla="*/ 490998 h 981995"/>
              <a:gd name="connsiteX3" fmla="*/ 3974592 w 4465589"/>
              <a:gd name="connsiteY3" fmla="*/ 981995 h 981995"/>
              <a:gd name="connsiteX4" fmla="*/ 0 w 4465589"/>
              <a:gd name="connsiteY4" fmla="*/ 981995 h 981995"/>
              <a:gd name="connsiteX5" fmla="*/ 0 w 4465589"/>
              <a:gd name="connsiteY5" fmla="*/ 0 h 9819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465589" h="981995">
                <a:moveTo>
                  <a:pt x="0" y="0"/>
                </a:moveTo>
                <a:lnTo>
                  <a:pt x="3974592" y="0"/>
                </a:lnTo>
                <a:lnTo>
                  <a:pt x="4465589" y="490998"/>
                </a:lnTo>
                <a:lnTo>
                  <a:pt x="3974592" y="981995"/>
                </a:lnTo>
                <a:lnTo>
                  <a:pt x="0" y="981995"/>
                </a:lnTo>
                <a:lnTo>
                  <a:pt x="0" y="0"/>
                </a:lnTo>
                <a:close/>
              </a:path>
            </a:pathLst>
          </a:cu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spcFirstLastPara="0" vert="horz" wrap="square" lIns="113792" tIns="60960" rIns="678534" bIns="60960" numCol="1" spcCol="1270" anchor="ctr" anchorCtr="0">
            <a:noAutofit/>
          </a:bodyPr>
          <a:lstStyle/>
          <a:p>
            <a:pPr lvl="0" algn="ctr" defTabSz="71120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1600" b="1" u="sng" kern="1200" dirty="0" err="1" smtClean="0">
                <a:solidFill>
                  <a:srgbClr val="E2222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Допол</a:t>
            </a:r>
            <a:r>
              <a:rPr lang="ru-RU" sz="1600" b="1" u="sng" kern="1200" dirty="0" smtClean="0">
                <a:solidFill>
                  <a:srgbClr val="E2222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задача</a:t>
            </a:r>
            <a:r>
              <a:rPr lang="ru-RU" sz="1600" b="1" kern="1200" dirty="0" smtClean="0">
                <a:solidFill>
                  <a:srgbClr val="E2222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1600" b="1" kern="1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Скорость стрекозы 10 м/с, а шмеля  18 км/ч. Кто из них летит быстрее и во сколько раз?</a:t>
            </a:r>
            <a:endParaRPr lang="ru-RU" sz="16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3" name="Овал 22"/>
          <p:cNvSpPr/>
          <p:nvPr/>
        </p:nvSpPr>
        <p:spPr>
          <a:xfrm>
            <a:off x="6660232" y="5157192"/>
            <a:ext cx="1656184" cy="1080120"/>
          </a:xfrm>
          <a:prstGeom prst="ellips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Шмель в 30раз</a:t>
            </a:r>
            <a:endParaRPr lang="ru-RU" sz="2000" b="1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Управляющая кнопка: в начало 8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388424" y="6093296"/>
            <a:ext cx="360040" cy="360040"/>
          </a:xfrm>
          <a:prstGeom prst="actionButtonBeginning">
            <a:avLst/>
          </a:prstGeom>
          <a:solidFill>
            <a:schemeClr val="bg1"/>
          </a:solidFill>
          <a:ln w="9525" algn="ctr">
            <a:noFill/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2771800" y="332656"/>
            <a:ext cx="3329758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 extrusionH="57150">
              <a:bevelT h="25400" prst="softRound"/>
            </a:sp3d>
          </a:bodyPr>
          <a:lstStyle/>
          <a:p>
            <a:r>
              <a:rPr lang="ru-RU" sz="3200" b="1" dirty="0" smtClean="0">
                <a:ln w="19050">
                  <a:solidFill>
                    <a:srgbClr val="002060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  <a:reflection blurRad="6350" stA="55000" endA="300" endPos="45500" dir="5400000" sy="-100000" algn="bl" rotWithShape="0"/>
                </a:effectLst>
                <a:latin typeface="Arial Black" pitchFamily="34" charset="0"/>
              </a:rPr>
              <a:t>Реши задачу!</a:t>
            </a:r>
            <a:endParaRPr lang="ru-RU" sz="3200" b="1" dirty="0">
              <a:ln w="19050">
                <a:solidFill>
                  <a:srgbClr val="002060"/>
                </a:solidFill>
                <a:prstDash val="solid"/>
              </a:ln>
              <a:solidFill>
                <a:schemeClr val="accent2">
                  <a:lumMod val="60000"/>
                  <a:lumOff val="40000"/>
                </a:schemeClr>
              </a:solidFill>
              <a:effectLst>
                <a:glow rad="63500">
                  <a:schemeClr val="accent6">
                    <a:satMod val="175000"/>
                    <a:alpha val="40000"/>
                  </a:schemeClr>
                </a:glow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  <a:reflection blurRad="6350" stA="55000" endA="300" endPos="45500" dir="5400000" sy="-100000" algn="bl" rotWithShape="0"/>
              </a:effectLst>
              <a:latin typeface="Arial Black" pitchFamily="34" charset="0"/>
            </a:endParaRPr>
          </a:p>
        </p:txBody>
      </p:sp>
      <p:sp>
        <p:nvSpPr>
          <p:cNvPr id="25" name="Номер слайда 6"/>
          <p:cNvSpPr txBox="1">
            <a:spLocks/>
          </p:cNvSpPr>
          <p:nvPr/>
        </p:nvSpPr>
        <p:spPr bwMode="auto">
          <a:xfrm>
            <a:off x="4427984" y="6453336"/>
            <a:ext cx="504056" cy="360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CCF28D2-9878-40B2-BA6D-A105FF54A06A}" type="slidenum">
              <a:rPr kumimoji="0" lang="es-ES" sz="1800" b="1" i="0" u="none" strike="noStrike" kern="1200" cap="none" spc="0" normalizeH="0" baseline="0" noProof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Arial" charset="0"/>
                <a:ea typeface="+mn-ea"/>
                <a:cs typeface="Arial" charset="0"/>
              </a:rPr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es-ES" sz="1800" b="1" i="0" u="none" strike="noStrike" kern="1200" cap="none" spc="0" normalizeH="0" baseline="0" noProof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8" presetClass="entr" presetSubtype="3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18" presetClass="entr" presetSubtype="3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500"/>
                            </p:stCondLst>
                            <p:childTnLst>
                              <p:par>
                                <p:cTn id="18" presetID="18" presetClass="entr" presetSubtype="3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500"/>
                            </p:stCondLst>
                            <p:childTnLst>
                              <p:par>
                                <p:cTn id="22" presetID="18" presetClass="entr" presetSubtype="3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500"/>
                            </p:stCondLst>
                            <p:childTnLst>
                              <p:par>
                                <p:cTn id="26" presetID="14" presetClass="entr" presetSubtype="10" fill="hold" grpId="1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1" animBg="1"/>
      <p:bldP spid="23" grpId="0" animBg="1"/>
      <p:bldP spid="1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6"/>
          <p:cNvSpPr txBox="1">
            <a:spLocks/>
          </p:cNvSpPr>
          <p:nvPr/>
        </p:nvSpPr>
        <p:spPr bwMode="auto">
          <a:xfrm>
            <a:off x="4427984" y="6453336"/>
            <a:ext cx="504056" cy="360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CCF28D2-9878-40B2-BA6D-A105FF54A06A}" type="slidenum">
              <a:rPr kumimoji="0" lang="es-ES" sz="1800" b="1" i="0" u="none" strike="noStrike" kern="1200" cap="none" spc="0" normalizeH="0" baseline="0" noProof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Arial" charset="0"/>
                <a:ea typeface="+mn-ea"/>
                <a:cs typeface="Arial" charset="0"/>
              </a:rPr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es-ES" sz="1800" b="1" i="0" u="none" strike="noStrike" kern="1200" cap="none" spc="0" normalizeH="0" baseline="0" noProof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sp>
        <p:nvSpPr>
          <p:cNvPr id="15" name="Полилиния 14"/>
          <p:cNvSpPr/>
          <p:nvPr/>
        </p:nvSpPr>
        <p:spPr>
          <a:xfrm>
            <a:off x="395536" y="1052736"/>
            <a:ext cx="8352928" cy="842400"/>
          </a:xfrm>
          <a:custGeom>
            <a:avLst/>
            <a:gdLst>
              <a:gd name="connsiteX0" fmla="*/ 0 w 8352928"/>
              <a:gd name="connsiteY0" fmla="*/ 140403 h 842400"/>
              <a:gd name="connsiteX1" fmla="*/ 41123 w 8352928"/>
              <a:gd name="connsiteY1" fmla="*/ 41123 h 842400"/>
              <a:gd name="connsiteX2" fmla="*/ 140403 w 8352928"/>
              <a:gd name="connsiteY2" fmla="*/ 0 h 842400"/>
              <a:gd name="connsiteX3" fmla="*/ 8212525 w 8352928"/>
              <a:gd name="connsiteY3" fmla="*/ 0 h 842400"/>
              <a:gd name="connsiteX4" fmla="*/ 8311805 w 8352928"/>
              <a:gd name="connsiteY4" fmla="*/ 41123 h 842400"/>
              <a:gd name="connsiteX5" fmla="*/ 8352928 w 8352928"/>
              <a:gd name="connsiteY5" fmla="*/ 140403 h 842400"/>
              <a:gd name="connsiteX6" fmla="*/ 8352928 w 8352928"/>
              <a:gd name="connsiteY6" fmla="*/ 701997 h 842400"/>
              <a:gd name="connsiteX7" fmla="*/ 8311805 w 8352928"/>
              <a:gd name="connsiteY7" fmla="*/ 801277 h 842400"/>
              <a:gd name="connsiteX8" fmla="*/ 8212525 w 8352928"/>
              <a:gd name="connsiteY8" fmla="*/ 842400 h 842400"/>
              <a:gd name="connsiteX9" fmla="*/ 140403 w 8352928"/>
              <a:gd name="connsiteY9" fmla="*/ 842400 h 842400"/>
              <a:gd name="connsiteX10" fmla="*/ 41123 w 8352928"/>
              <a:gd name="connsiteY10" fmla="*/ 801277 h 842400"/>
              <a:gd name="connsiteX11" fmla="*/ 0 w 8352928"/>
              <a:gd name="connsiteY11" fmla="*/ 701997 h 842400"/>
              <a:gd name="connsiteX12" fmla="*/ 0 w 8352928"/>
              <a:gd name="connsiteY12" fmla="*/ 140403 h 842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8352928" h="842400">
                <a:moveTo>
                  <a:pt x="0" y="140403"/>
                </a:moveTo>
                <a:cubicBezTo>
                  <a:pt x="0" y="103166"/>
                  <a:pt x="14793" y="67454"/>
                  <a:pt x="41123" y="41123"/>
                </a:cubicBezTo>
                <a:cubicBezTo>
                  <a:pt x="67454" y="14792"/>
                  <a:pt x="103166" y="0"/>
                  <a:pt x="140403" y="0"/>
                </a:cubicBezTo>
                <a:lnTo>
                  <a:pt x="8212525" y="0"/>
                </a:lnTo>
                <a:cubicBezTo>
                  <a:pt x="8249762" y="0"/>
                  <a:pt x="8285474" y="14793"/>
                  <a:pt x="8311805" y="41123"/>
                </a:cubicBezTo>
                <a:cubicBezTo>
                  <a:pt x="8338136" y="67454"/>
                  <a:pt x="8352928" y="103166"/>
                  <a:pt x="8352928" y="140403"/>
                </a:cubicBezTo>
                <a:lnTo>
                  <a:pt x="8352928" y="701997"/>
                </a:lnTo>
                <a:cubicBezTo>
                  <a:pt x="8352928" y="739234"/>
                  <a:pt x="8338136" y="774946"/>
                  <a:pt x="8311805" y="801277"/>
                </a:cubicBezTo>
                <a:cubicBezTo>
                  <a:pt x="8285474" y="827608"/>
                  <a:pt x="8249762" y="842400"/>
                  <a:pt x="8212525" y="842400"/>
                </a:cubicBezTo>
                <a:lnTo>
                  <a:pt x="140403" y="842400"/>
                </a:lnTo>
                <a:cubicBezTo>
                  <a:pt x="103166" y="842400"/>
                  <a:pt x="67454" y="827608"/>
                  <a:pt x="41123" y="801277"/>
                </a:cubicBezTo>
                <a:cubicBezTo>
                  <a:pt x="14792" y="774946"/>
                  <a:pt x="0" y="739234"/>
                  <a:pt x="0" y="701997"/>
                </a:cubicBezTo>
                <a:lnTo>
                  <a:pt x="0" y="140403"/>
                </a:lnTo>
                <a:close/>
              </a:path>
            </a:pathLst>
          </a:custGeom>
          <a:gradFill flip="none" rotWithShape="1">
            <a:gsLst>
              <a:gs pos="0">
                <a:schemeClr val="accent4">
                  <a:tint val="50000"/>
                  <a:satMod val="300000"/>
                </a:schemeClr>
              </a:gs>
              <a:gs pos="35000">
                <a:schemeClr val="accent4">
                  <a:tint val="37000"/>
                  <a:satMod val="300000"/>
                </a:schemeClr>
              </a:gs>
              <a:gs pos="100000">
                <a:schemeClr val="accent4">
                  <a:tint val="15000"/>
                  <a:satMod val="350000"/>
                </a:schemeClr>
              </a:gs>
            </a:gsLst>
            <a:lin ang="2700000" scaled="1"/>
            <a:tileRect/>
          </a:gra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spcFirstLastPara="0" vert="horz" wrap="square" lIns="102083" tIns="102083" rIns="102083" bIns="102083" numCol="1" spcCol="1270" anchor="ctr" anchorCtr="0">
            <a:noAutofit/>
          </a:bodyPr>
          <a:lstStyle/>
          <a:p>
            <a:pPr lvl="0" algn="ctr" defTabSz="71120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1600" kern="1200" dirty="0" smtClean="0">
                <a:ln w="3175">
                  <a:solidFill>
                    <a:schemeClr val="accent5">
                      <a:lumMod val="50000"/>
                    </a:schemeClr>
                  </a:solidFill>
                </a:ln>
                <a:solidFill>
                  <a:schemeClr val="accent5">
                    <a:lumMod val="75000"/>
                  </a:schemeClr>
                </a:solidFill>
              </a:rPr>
              <a:t>Чарльз </a:t>
            </a:r>
            <a:r>
              <a:rPr lang="ru-RU" sz="1600" kern="1200" dirty="0" err="1" smtClean="0">
                <a:ln w="3175">
                  <a:solidFill>
                    <a:schemeClr val="accent5">
                      <a:lumMod val="50000"/>
                    </a:schemeClr>
                  </a:solidFill>
                </a:ln>
                <a:solidFill>
                  <a:schemeClr val="accent5">
                    <a:lumMod val="75000"/>
                  </a:schemeClr>
                </a:solidFill>
              </a:rPr>
              <a:t>Лютвидж</a:t>
            </a:r>
            <a:r>
              <a:rPr lang="ru-RU" sz="1600" kern="1200" dirty="0" smtClean="0">
                <a:ln w="3175">
                  <a:solidFill>
                    <a:schemeClr val="accent5">
                      <a:lumMod val="50000"/>
                    </a:schemeClr>
                  </a:solidFill>
                </a:ln>
                <a:solidFill>
                  <a:schemeClr val="accent5">
                    <a:lumMod val="75000"/>
                  </a:schemeClr>
                </a:solidFill>
              </a:rPr>
              <a:t> Доджсон – малоизвестный британский математик, посвятивший большую часть своей жизни логике. Тем не менее, он всемирно известный писатель, писавший под псевдонимом Льюис Кэрролл. </a:t>
            </a:r>
            <a:endParaRPr lang="ru-RU" sz="1600" kern="1200" dirty="0">
              <a:ln w="3175">
                <a:solidFill>
                  <a:schemeClr val="accent5">
                    <a:lumMod val="50000"/>
                  </a:schemeClr>
                </a:solidFill>
              </a:ln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16" name="Полилиния 15"/>
          <p:cNvSpPr/>
          <p:nvPr/>
        </p:nvSpPr>
        <p:spPr>
          <a:xfrm>
            <a:off x="1043608" y="5013176"/>
            <a:ext cx="7776864" cy="473157"/>
          </a:xfrm>
          <a:custGeom>
            <a:avLst/>
            <a:gdLst>
              <a:gd name="connsiteX0" fmla="*/ 0 w 8352928"/>
              <a:gd name="connsiteY0" fmla="*/ 140403 h 842400"/>
              <a:gd name="connsiteX1" fmla="*/ 41123 w 8352928"/>
              <a:gd name="connsiteY1" fmla="*/ 41123 h 842400"/>
              <a:gd name="connsiteX2" fmla="*/ 140403 w 8352928"/>
              <a:gd name="connsiteY2" fmla="*/ 0 h 842400"/>
              <a:gd name="connsiteX3" fmla="*/ 8212525 w 8352928"/>
              <a:gd name="connsiteY3" fmla="*/ 0 h 842400"/>
              <a:gd name="connsiteX4" fmla="*/ 8311805 w 8352928"/>
              <a:gd name="connsiteY4" fmla="*/ 41123 h 842400"/>
              <a:gd name="connsiteX5" fmla="*/ 8352928 w 8352928"/>
              <a:gd name="connsiteY5" fmla="*/ 140403 h 842400"/>
              <a:gd name="connsiteX6" fmla="*/ 8352928 w 8352928"/>
              <a:gd name="connsiteY6" fmla="*/ 701997 h 842400"/>
              <a:gd name="connsiteX7" fmla="*/ 8311805 w 8352928"/>
              <a:gd name="connsiteY7" fmla="*/ 801277 h 842400"/>
              <a:gd name="connsiteX8" fmla="*/ 8212525 w 8352928"/>
              <a:gd name="connsiteY8" fmla="*/ 842400 h 842400"/>
              <a:gd name="connsiteX9" fmla="*/ 140403 w 8352928"/>
              <a:gd name="connsiteY9" fmla="*/ 842400 h 842400"/>
              <a:gd name="connsiteX10" fmla="*/ 41123 w 8352928"/>
              <a:gd name="connsiteY10" fmla="*/ 801277 h 842400"/>
              <a:gd name="connsiteX11" fmla="*/ 0 w 8352928"/>
              <a:gd name="connsiteY11" fmla="*/ 701997 h 842400"/>
              <a:gd name="connsiteX12" fmla="*/ 0 w 8352928"/>
              <a:gd name="connsiteY12" fmla="*/ 140403 h 842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8352928" h="842400">
                <a:moveTo>
                  <a:pt x="0" y="140403"/>
                </a:moveTo>
                <a:cubicBezTo>
                  <a:pt x="0" y="103166"/>
                  <a:pt x="14793" y="67454"/>
                  <a:pt x="41123" y="41123"/>
                </a:cubicBezTo>
                <a:cubicBezTo>
                  <a:pt x="67454" y="14792"/>
                  <a:pt x="103166" y="0"/>
                  <a:pt x="140403" y="0"/>
                </a:cubicBezTo>
                <a:lnTo>
                  <a:pt x="8212525" y="0"/>
                </a:lnTo>
                <a:cubicBezTo>
                  <a:pt x="8249762" y="0"/>
                  <a:pt x="8285474" y="14793"/>
                  <a:pt x="8311805" y="41123"/>
                </a:cubicBezTo>
                <a:cubicBezTo>
                  <a:pt x="8338136" y="67454"/>
                  <a:pt x="8352928" y="103166"/>
                  <a:pt x="8352928" y="140403"/>
                </a:cubicBezTo>
                <a:lnTo>
                  <a:pt x="8352928" y="701997"/>
                </a:lnTo>
                <a:cubicBezTo>
                  <a:pt x="8352928" y="739234"/>
                  <a:pt x="8338136" y="774946"/>
                  <a:pt x="8311805" y="801277"/>
                </a:cubicBezTo>
                <a:cubicBezTo>
                  <a:pt x="8285474" y="827608"/>
                  <a:pt x="8249762" y="842400"/>
                  <a:pt x="8212525" y="842400"/>
                </a:cubicBezTo>
                <a:lnTo>
                  <a:pt x="140403" y="842400"/>
                </a:lnTo>
                <a:cubicBezTo>
                  <a:pt x="103166" y="842400"/>
                  <a:pt x="67454" y="827608"/>
                  <a:pt x="41123" y="801277"/>
                </a:cubicBezTo>
                <a:cubicBezTo>
                  <a:pt x="14792" y="774946"/>
                  <a:pt x="0" y="739234"/>
                  <a:pt x="0" y="701997"/>
                </a:cubicBezTo>
                <a:lnTo>
                  <a:pt x="0" y="140403"/>
                </a:lnTo>
                <a:close/>
              </a:path>
            </a:pathLst>
          </a:custGeom>
          <a:gradFill flip="none" rotWithShape="1">
            <a:gsLst>
              <a:gs pos="0">
                <a:schemeClr val="accent2">
                  <a:tint val="50000"/>
                  <a:satMod val="300000"/>
                </a:schemeClr>
              </a:gs>
              <a:gs pos="35000">
                <a:schemeClr val="accent2">
                  <a:tint val="37000"/>
                  <a:satMod val="300000"/>
                </a:schemeClr>
              </a:gs>
              <a:gs pos="100000">
                <a:schemeClr val="accent2">
                  <a:tint val="15000"/>
                  <a:satMod val="350000"/>
                </a:schemeClr>
              </a:gs>
            </a:gsLst>
            <a:lin ang="13500000" scaled="1"/>
            <a:tileRect/>
          </a:gradFill>
          <a:ln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spcFirstLastPara="0" vert="horz" wrap="square" lIns="102083" tIns="102083" rIns="102083" bIns="102083" numCol="1" spcCol="1270" anchor="ctr" anchorCtr="0">
            <a:noAutofit/>
          </a:bodyPr>
          <a:lstStyle/>
          <a:p>
            <a:pPr lvl="0" algn="ctr" defTabSz="71120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1600" kern="1200" dirty="0" smtClean="0">
                <a:ln>
                  <a:solidFill>
                    <a:schemeClr val="accent5">
                      <a:lumMod val="50000"/>
                    </a:schemeClr>
                  </a:solidFill>
                </a:ln>
                <a:solidFill>
                  <a:schemeClr val="accent5">
                    <a:lumMod val="75000"/>
                  </a:schemeClr>
                </a:solidFill>
              </a:rPr>
              <a:t>Знак равенства «=» впервые применил британец Роберт Рекорд в 1557-м году.</a:t>
            </a:r>
            <a:endParaRPr lang="ru-RU" sz="1600" kern="1200" dirty="0">
              <a:ln>
                <a:solidFill>
                  <a:schemeClr val="accent5">
                    <a:lumMod val="50000"/>
                  </a:schemeClr>
                </a:solidFill>
              </a:ln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17" name="Полилиния 16"/>
          <p:cNvSpPr/>
          <p:nvPr/>
        </p:nvSpPr>
        <p:spPr>
          <a:xfrm>
            <a:off x="395536" y="1916832"/>
            <a:ext cx="8352928" cy="648072"/>
          </a:xfrm>
          <a:custGeom>
            <a:avLst/>
            <a:gdLst>
              <a:gd name="connsiteX0" fmla="*/ 0 w 8352928"/>
              <a:gd name="connsiteY0" fmla="*/ 140403 h 842400"/>
              <a:gd name="connsiteX1" fmla="*/ 41123 w 8352928"/>
              <a:gd name="connsiteY1" fmla="*/ 41123 h 842400"/>
              <a:gd name="connsiteX2" fmla="*/ 140403 w 8352928"/>
              <a:gd name="connsiteY2" fmla="*/ 0 h 842400"/>
              <a:gd name="connsiteX3" fmla="*/ 8212525 w 8352928"/>
              <a:gd name="connsiteY3" fmla="*/ 0 h 842400"/>
              <a:gd name="connsiteX4" fmla="*/ 8311805 w 8352928"/>
              <a:gd name="connsiteY4" fmla="*/ 41123 h 842400"/>
              <a:gd name="connsiteX5" fmla="*/ 8352928 w 8352928"/>
              <a:gd name="connsiteY5" fmla="*/ 140403 h 842400"/>
              <a:gd name="connsiteX6" fmla="*/ 8352928 w 8352928"/>
              <a:gd name="connsiteY6" fmla="*/ 701997 h 842400"/>
              <a:gd name="connsiteX7" fmla="*/ 8311805 w 8352928"/>
              <a:gd name="connsiteY7" fmla="*/ 801277 h 842400"/>
              <a:gd name="connsiteX8" fmla="*/ 8212525 w 8352928"/>
              <a:gd name="connsiteY8" fmla="*/ 842400 h 842400"/>
              <a:gd name="connsiteX9" fmla="*/ 140403 w 8352928"/>
              <a:gd name="connsiteY9" fmla="*/ 842400 h 842400"/>
              <a:gd name="connsiteX10" fmla="*/ 41123 w 8352928"/>
              <a:gd name="connsiteY10" fmla="*/ 801277 h 842400"/>
              <a:gd name="connsiteX11" fmla="*/ 0 w 8352928"/>
              <a:gd name="connsiteY11" fmla="*/ 701997 h 842400"/>
              <a:gd name="connsiteX12" fmla="*/ 0 w 8352928"/>
              <a:gd name="connsiteY12" fmla="*/ 140403 h 842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8352928" h="842400">
                <a:moveTo>
                  <a:pt x="0" y="140403"/>
                </a:moveTo>
                <a:cubicBezTo>
                  <a:pt x="0" y="103166"/>
                  <a:pt x="14793" y="67454"/>
                  <a:pt x="41123" y="41123"/>
                </a:cubicBezTo>
                <a:cubicBezTo>
                  <a:pt x="67454" y="14792"/>
                  <a:pt x="103166" y="0"/>
                  <a:pt x="140403" y="0"/>
                </a:cubicBezTo>
                <a:lnTo>
                  <a:pt x="8212525" y="0"/>
                </a:lnTo>
                <a:cubicBezTo>
                  <a:pt x="8249762" y="0"/>
                  <a:pt x="8285474" y="14793"/>
                  <a:pt x="8311805" y="41123"/>
                </a:cubicBezTo>
                <a:cubicBezTo>
                  <a:pt x="8338136" y="67454"/>
                  <a:pt x="8352928" y="103166"/>
                  <a:pt x="8352928" y="140403"/>
                </a:cubicBezTo>
                <a:lnTo>
                  <a:pt x="8352928" y="701997"/>
                </a:lnTo>
                <a:cubicBezTo>
                  <a:pt x="8352928" y="739234"/>
                  <a:pt x="8338136" y="774946"/>
                  <a:pt x="8311805" y="801277"/>
                </a:cubicBezTo>
                <a:cubicBezTo>
                  <a:pt x="8285474" y="827608"/>
                  <a:pt x="8249762" y="842400"/>
                  <a:pt x="8212525" y="842400"/>
                </a:cubicBezTo>
                <a:lnTo>
                  <a:pt x="140403" y="842400"/>
                </a:lnTo>
                <a:cubicBezTo>
                  <a:pt x="103166" y="842400"/>
                  <a:pt x="67454" y="827608"/>
                  <a:pt x="41123" y="801277"/>
                </a:cubicBezTo>
                <a:cubicBezTo>
                  <a:pt x="14792" y="774946"/>
                  <a:pt x="0" y="739234"/>
                  <a:pt x="0" y="701997"/>
                </a:cubicBezTo>
                <a:lnTo>
                  <a:pt x="0" y="140403"/>
                </a:lnTo>
                <a:close/>
              </a:path>
            </a:pathLst>
          </a:custGeom>
          <a:gradFill flip="none" rotWithShape="1">
            <a:gsLst>
              <a:gs pos="0">
                <a:schemeClr val="accent2">
                  <a:tint val="50000"/>
                  <a:satMod val="300000"/>
                </a:schemeClr>
              </a:gs>
              <a:gs pos="35000">
                <a:schemeClr val="accent2">
                  <a:tint val="37000"/>
                  <a:satMod val="300000"/>
                </a:schemeClr>
              </a:gs>
              <a:gs pos="100000">
                <a:schemeClr val="accent2">
                  <a:tint val="15000"/>
                  <a:satMod val="350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spcFirstLastPara="0" vert="horz" wrap="square" lIns="102083" tIns="102083" rIns="102083" bIns="102083" numCol="1" spcCol="1270" anchor="ctr" anchorCtr="0">
            <a:noAutofit/>
          </a:bodyPr>
          <a:lstStyle/>
          <a:p>
            <a:pPr lvl="0" algn="ctr" defTabSz="71120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1600" kern="1200" dirty="0" smtClean="0">
                <a:ln w="3175">
                  <a:solidFill>
                    <a:schemeClr val="bg2">
                      <a:lumMod val="25000"/>
                    </a:schemeClr>
                  </a:solidFill>
                </a:ln>
                <a:solidFill>
                  <a:schemeClr val="bg2">
                    <a:lumMod val="50000"/>
                  </a:schemeClr>
                </a:solidFill>
              </a:rPr>
              <a:t>Число 18, является единственным (кроме нуля) числом, сумма цифр которого в два раза меньше него самого.</a:t>
            </a:r>
            <a:endParaRPr lang="ru-RU" sz="1600" kern="1200" dirty="0">
              <a:ln w="3175">
                <a:solidFill>
                  <a:schemeClr val="bg2">
                    <a:lumMod val="25000"/>
                  </a:schemeClr>
                </a:solidFill>
              </a:ln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18" name="Полилиния 17"/>
          <p:cNvSpPr/>
          <p:nvPr/>
        </p:nvSpPr>
        <p:spPr>
          <a:xfrm>
            <a:off x="1115616" y="4509120"/>
            <a:ext cx="7704856" cy="432048"/>
          </a:xfrm>
          <a:custGeom>
            <a:avLst/>
            <a:gdLst>
              <a:gd name="connsiteX0" fmla="*/ 0 w 8352928"/>
              <a:gd name="connsiteY0" fmla="*/ 140403 h 842400"/>
              <a:gd name="connsiteX1" fmla="*/ 41123 w 8352928"/>
              <a:gd name="connsiteY1" fmla="*/ 41123 h 842400"/>
              <a:gd name="connsiteX2" fmla="*/ 140403 w 8352928"/>
              <a:gd name="connsiteY2" fmla="*/ 0 h 842400"/>
              <a:gd name="connsiteX3" fmla="*/ 8212525 w 8352928"/>
              <a:gd name="connsiteY3" fmla="*/ 0 h 842400"/>
              <a:gd name="connsiteX4" fmla="*/ 8311805 w 8352928"/>
              <a:gd name="connsiteY4" fmla="*/ 41123 h 842400"/>
              <a:gd name="connsiteX5" fmla="*/ 8352928 w 8352928"/>
              <a:gd name="connsiteY5" fmla="*/ 140403 h 842400"/>
              <a:gd name="connsiteX6" fmla="*/ 8352928 w 8352928"/>
              <a:gd name="connsiteY6" fmla="*/ 701997 h 842400"/>
              <a:gd name="connsiteX7" fmla="*/ 8311805 w 8352928"/>
              <a:gd name="connsiteY7" fmla="*/ 801277 h 842400"/>
              <a:gd name="connsiteX8" fmla="*/ 8212525 w 8352928"/>
              <a:gd name="connsiteY8" fmla="*/ 842400 h 842400"/>
              <a:gd name="connsiteX9" fmla="*/ 140403 w 8352928"/>
              <a:gd name="connsiteY9" fmla="*/ 842400 h 842400"/>
              <a:gd name="connsiteX10" fmla="*/ 41123 w 8352928"/>
              <a:gd name="connsiteY10" fmla="*/ 801277 h 842400"/>
              <a:gd name="connsiteX11" fmla="*/ 0 w 8352928"/>
              <a:gd name="connsiteY11" fmla="*/ 701997 h 842400"/>
              <a:gd name="connsiteX12" fmla="*/ 0 w 8352928"/>
              <a:gd name="connsiteY12" fmla="*/ 140403 h 842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8352928" h="842400">
                <a:moveTo>
                  <a:pt x="0" y="140403"/>
                </a:moveTo>
                <a:cubicBezTo>
                  <a:pt x="0" y="103166"/>
                  <a:pt x="14793" y="67454"/>
                  <a:pt x="41123" y="41123"/>
                </a:cubicBezTo>
                <a:cubicBezTo>
                  <a:pt x="67454" y="14792"/>
                  <a:pt x="103166" y="0"/>
                  <a:pt x="140403" y="0"/>
                </a:cubicBezTo>
                <a:lnTo>
                  <a:pt x="8212525" y="0"/>
                </a:lnTo>
                <a:cubicBezTo>
                  <a:pt x="8249762" y="0"/>
                  <a:pt x="8285474" y="14793"/>
                  <a:pt x="8311805" y="41123"/>
                </a:cubicBezTo>
                <a:cubicBezTo>
                  <a:pt x="8338136" y="67454"/>
                  <a:pt x="8352928" y="103166"/>
                  <a:pt x="8352928" y="140403"/>
                </a:cubicBezTo>
                <a:lnTo>
                  <a:pt x="8352928" y="701997"/>
                </a:lnTo>
                <a:cubicBezTo>
                  <a:pt x="8352928" y="739234"/>
                  <a:pt x="8338136" y="774946"/>
                  <a:pt x="8311805" y="801277"/>
                </a:cubicBezTo>
                <a:cubicBezTo>
                  <a:pt x="8285474" y="827608"/>
                  <a:pt x="8249762" y="842400"/>
                  <a:pt x="8212525" y="842400"/>
                </a:cubicBezTo>
                <a:lnTo>
                  <a:pt x="140403" y="842400"/>
                </a:lnTo>
                <a:cubicBezTo>
                  <a:pt x="103166" y="842400"/>
                  <a:pt x="67454" y="827608"/>
                  <a:pt x="41123" y="801277"/>
                </a:cubicBezTo>
                <a:cubicBezTo>
                  <a:pt x="14792" y="774946"/>
                  <a:pt x="0" y="739234"/>
                  <a:pt x="0" y="701997"/>
                </a:cubicBezTo>
                <a:lnTo>
                  <a:pt x="0" y="140403"/>
                </a:lnTo>
                <a:close/>
              </a:path>
            </a:pathLst>
          </a:custGeom>
          <a:gradFill flip="none" rotWithShape="1">
            <a:gsLst>
              <a:gs pos="0">
                <a:schemeClr val="dk1">
                  <a:tint val="50000"/>
                  <a:satMod val="300000"/>
                </a:schemeClr>
              </a:gs>
              <a:gs pos="35000">
                <a:schemeClr val="dk1">
                  <a:tint val="37000"/>
                  <a:satMod val="300000"/>
                </a:schemeClr>
              </a:gs>
              <a:gs pos="100000">
                <a:schemeClr val="dk1">
                  <a:tint val="15000"/>
                  <a:satMod val="350000"/>
                </a:schemeClr>
              </a:gs>
            </a:gsLst>
            <a:lin ang="13500000" scaled="1"/>
            <a:tileRect/>
          </a:gradFill>
          <a:ln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spcFirstLastPara="0" vert="horz" wrap="square" lIns="102083" tIns="102083" rIns="102083" bIns="102083" numCol="1" spcCol="1270" anchor="ctr" anchorCtr="0">
            <a:noAutofit/>
          </a:bodyPr>
          <a:lstStyle/>
          <a:p>
            <a:pPr lvl="0" algn="ctr" defTabSz="71120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1600" kern="1200" dirty="0" smtClean="0">
                <a:ln>
                  <a:solidFill>
                    <a:schemeClr val="bg2">
                      <a:lumMod val="10000"/>
                    </a:schemeClr>
                  </a:solidFill>
                </a:ln>
                <a:solidFill>
                  <a:schemeClr val="bg2">
                    <a:lumMod val="75000"/>
                  </a:schemeClr>
                </a:solidFill>
              </a:rPr>
              <a:t>Ноль – единственное число, которое нельзя написать римскими цифрами.</a:t>
            </a:r>
            <a:endParaRPr lang="ru-RU" sz="1600" kern="1200" dirty="0">
              <a:ln>
                <a:solidFill>
                  <a:schemeClr val="bg2">
                    <a:lumMod val="10000"/>
                  </a:schemeClr>
                </a:solidFill>
              </a:ln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19" name="Полилиния 18"/>
          <p:cNvSpPr/>
          <p:nvPr/>
        </p:nvSpPr>
        <p:spPr>
          <a:xfrm>
            <a:off x="467544" y="3573016"/>
            <a:ext cx="8352928" cy="842400"/>
          </a:xfrm>
          <a:custGeom>
            <a:avLst/>
            <a:gdLst>
              <a:gd name="connsiteX0" fmla="*/ 0 w 8352928"/>
              <a:gd name="connsiteY0" fmla="*/ 140403 h 842400"/>
              <a:gd name="connsiteX1" fmla="*/ 41123 w 8352928"/>
              <a:gd name="connsiteY1" fmla="*/ 41123 h 842400"/>
              <a:gd name="connsiteX2" fmla="*/ 140403 w 8352928"/>
              <a:gd name="connsiteY2" fmla="*/ 0 h 842400"/>
              <a:gd name="connsiteX3" fmla="*/ 8212525 w 8352928"/>
              <a:gd name="connsiteY3" fmla="*/ 0 h 842400"/>
              <a:gd name="connsiteX4" fmla="*/ 8311805 w 8352928"/>
              <a:gd name="connsiteY4" fmla="*/ 41123 h 842400"/>
              <a:gd name="connsiteX5" fmla="*/ 8352928 w 8352928"/>
              <a:gd name="connsiteY5" fmla="*/ 140403 h 842400"/>
              <a:gd name="connsiteX6" fmla="*/ 8352928 w 8352928"/>
              <a:gd name="connsiteY6" fmla="*/ 701997 h 842400"/>
              <a:gd name="connsiteX7" fmla="*/ 8311805 w 8352928"/>
              <a:gd name="connsiteY7" fmla="*/ 801277 h 842400"/>
              <a:gd name="connsiteX8" fmla="*/ 8212525 w 8352928"/>
              <a:gd name="connsiteY8" fmla="*/ 842400 h 842400"/>
              <a:gd name="connsiteX9" fmla="*/ 140403 w 8352928"/>
              <a:gd name="connsiteY9" fmla="*/ 842400 h 842400"/>
              <a:gd name="connsiteX10" fmla="*/ 41123 w 8352928"/>
              <a:gd name="connsiteY10" fmla="*/ 801277 h 842400"/>
              <a:gd name="connsiteX11" fmla="*/ 0 w 8352928"/>
              <a:gd name="connsiteY11" fmla="*/ 701997 h 842400"/>
              <a:gd name="connsiteX12" fmla="*/ 0 w 8352928"/>
              <a:gd name="connsiteY12" fmla="*/ 140403 h 842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8352928" h="842400">
                <a:moveTo>
                  <a:pt x="0" y="140403"/>
                </a:moveTo>
                <a:cubicBezTo>
                  <a:pt x="0" y="103166"/>
                  <a:pt x="14793" y="67454"/>
                  <a:pt x="41123" y="41123"/>
                </a:cubicBezTo>
                <a:cubicBezTo>
                  <a:pt x="67454" y="14792"/>
                  <a:pt x="103166" y="0"/>
                  <a:pt x="140403" y="0"/>
                </a:cubicBezTo>
                <a:lnTo>
                  <a:pt x="8212525" y="0"/>
                </a:lnTo>
                <a:cubicBezTo>
                  <a:pt x="8249762" y="0"/>
                  <a:pt x="8285474" y="14793"/>
                  <a:pt x="8311805" y="41123"/>
                </a:cubicBezTo>
                <a:cubicBezTo>
                  <a:pt x="8338136" y="67454"/>
                  <a:pt x="8352928" y="103166"/>
                  <a:pt x="8352928" y="140403"/>
                </a:cubicBezTo>
                <a:lnTo>
                  <a:pt x="8352928" y="701997"/>
                </a:lnTo>
                <a:cubicBezTo>
                  <a:pt x="8352928" y="739234"/>
                  <a:pt x="8338136" y="774946"/>
                  <a:pt x="8311805" y="801277"/>
                </a:cubicBezTo>
                <a:cubicBezTo>
                  <a:pt x="8285474" y="827608"/>
                  <a:pt x="8249762" y="842400"/>
                  <a:pt x="8212525" y="842400"/>
                </a:cubicBezTo>
                <a:lnTo>
                  <a:pt x="140403" y="842400"/>
                </a:lnTo>
                <a:cubicBezTo>
                  <a:pt x="103166" y="842400"/>
                  <a:pt x="67454" y="827608"/>
                  <a:pt x="41123" y="801277"/>
                </a:cubicBezTo>
                <a:cubicBezTo>
                  <a:pt x="14792" y="774946"/>
                  <a:pt x="0" y="739234"/>
                  <a:pt x="0" y="701997"/>
                </a:cubicBezTo>
                <a:lnTo>
                  <a:pt x="0" y="140403"/>
                </a:lnTo>
                <a:close/>
              </a:path>
            </a:pathLst>
          </a:custGeom>
          <a:gradFill flip="none" rotWithShape="1">
            <a:gsLst>
              <a:gs pos="0">
                <a:schemeClr val="accent6">
                  <a:tint val="50000"/>
                  <a:satMod val="300000"/>
                </a:schemeClr>
              </a:gs>
              <a:gs pos="35000">
                <a:schemeClr val="accent6">
                  <a:tint val="37000"/>
                  <a:satMod val="300000"/>
                </a:schemeClr>
              </a:gs>
              <a:gs pos="100000">
                <a:schemeClr val="accent6">
                  <a:tint val="15000"/>
                  <a:satMod val="350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spcFirstLastPara="0" vert="horz" wrap="square" lIns="102083" tIns="102083" rIns="102083" bIns="102083" numCol="1" spcCol="1270" anchor="ctr" anchorCtr="0">
            <a:noAutofit/>
          </a:bodyPr>
          <a:lstStyle/>
          <a:p>
            <a:pPr lvl="0" algn="ctr" defTabSz="71120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1600" kern="1200" dirty="0" smtClean="0">
                <a:ln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75000"/>
                  </a:schemeClr>
                </a:solidFill>
              </a:rPr>
              <a:t>Дюйм - ширина большого пальца взрослого мужчины. Слово «дюйм» введено в русский язык Петром </a:t>
            </a:r>
            <a:r>
              <a:rPr lang="en-US" sz="1600" kern="1200" dirty="0" smtClean="0">
                <a:ln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75000"/>
                  </a:schemeClr>
                </a:solidFill>
              </a:rPr>
              <a:t>I</a:t>
            </a:r>
            <a:r>
              <a:rPr lang="ru-RU" sz="1600" kern="1200" dirty="0" smtClean="0">
                <a:ln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75000"/>
                  </a:schemeClr>
                </a:solidFill>
              </a:rPr>
              <a:t> в самом начале</a:t>
            </a:r>
            <a:r>
              <a:rPr lang="en-US" sz="1600" kern="1200" dirty="0" smtClean="0">
                <a:ln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75000"/>
                  </a:schemeClr>
                </a:solidFill>
              </a:rPr>
              <a:t> XVIII </a:t>
            </a:r>
            <a:r>
              <a:rPr lang="ru-RU" sz="1600" kern="1200" dirty="0" smtClean="0">
                <a:ln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75000"/>
                  </a:schemeClr>
                </a:solidFill>
              </a:rPr>
              <a:t>века. Сегодня под дюймом чаще всего понимают английский дюйм, равный 2,54 см.</a:t>
            </a:r>
            <a:endParaRPr lang="ru-RU" sz="1600" kern="1200" dirty="0">
              <a:ln>
                <a:solidFill>
                  <a:schemeClr val="accent1">
                    <a:lumMod val="50000"/>
                  </a:schemeClr>
                </a:solidFill>
              </a:ln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20" name="Полилиния 19"/>
          <p:cNvSpPr/>
          <p:nvPr/>
        </p:nvSpPr>
        <p:spPr>
          <a:xfrm>
            <a:off x="611560" y="5589240"/>
            <a:ext cx="8352928" cy="842400"/>
          </a:xfrm>
          <a:custGeom>
            <a:avLst/>
            <a:gdLst>
              <a:gd name="connsiteX0" fmla="*/ 0 w 8352928"/>
              <a:gd name="connsiteY0" fmla="*/ 140403 h 842400"/>
              <a:gd name="connsiteX1" fmla="*/ 41123 w 8352928"/>
              <a:gd name="connsiteY1" fmla="*/ 41123 h 842400"/>
              <a:gd name="connsiteX2" fmla="*/ 140403 w 8352928"/>
              <a:gd name="connsiteY2" fmla="*/ 0 h 842400"/>
              <a:gd name="connsiteX3" fmla="*/ 8212525 w 8352928"/>
              <a:gd name="connsiteY3" fmla="*/ 0 h 842400"/>
              <a:gd name="connsiteX4" fmla="*/ 8311805 w 8352928"/>
              <a:gd name="connsiteY4" fmla="*/ 41123 h 842400"/>
              <a:gd name="connsiteX5" fmla="*/ 8352928 w 8352928"/>
              <a:gd name="connsiteY5" fmla="*/ 140403 h 842400"/>
              <a:gd name="connsiteX6" fmla="*/ 8352928 w 8352928"/>
              <a:gd name="connsiteY6" fmla="*/ 701997 h 842400"/>
              <a:gd name="connsiteX7" fmla="*/ 8311805 w 8352928"/>
              <a:gd name="connsiteY7" fmla="*/ 801277 h 842400"/>
              <a:gd name="connsiteX8" fmla="*/ 8212525 w 8352928"/>
              <a:gd name="connsiteY8" fmla="*/ 842400 h 842400"/>
              <a:gd name="connsiteX9" fmla="*/ 140403 w 8352928"/>
              <a:gd name="connsiteY9" fmla="*/ 842400 h 842400"/>
              <a:gd name="connsiteX10" fmla="*/ 41123 w 8352928"/>
              <a:gd name="connsiteY10" fmla="*/ 801277 h 842400"/>
              <a:gd name="connsiteX11" fmla="*/ 0 w 8352928"/>
              <a:gd name="connsiteY11" fmla="*/ 701997 h 842400"/>
              <a:gd name="connsiteX12" fmla="*/ 0 w 8352928"/>
              <a:gd name="connsiteY12" fmla="*/ 140403 h 842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8352928" h="842400">
                <a:moveTo>
                  <a:pt x="0" y="140403"/>
                </a:moveTo>
                <a:cubicBezTo>
                  <a:pt x="0" y="103166"/>
                  <a:pt x="14793" y="67454"/>
                  <a:pt x="41123" y="41123"/>
                </a:cubicBezTo>
                <a:cubicBezTo>
                  <a:pt x="67454" y="14792"/>
                  <a:pt x="103166" y="0"/>
                  <a:pt x="140403" y="0"/>
                </a:cubicBezTo>
                <a:lnTo>
                  <a:pt x="8212525" y="0"/>
                </a:lnTo>
                <a:cubicBezTo>
                  <a:pt x="8249762" y="0"/>
                  <a:pt x="8285474" y="14793"/>
                  <a:pt x="8311805" y="41123"/>
                </a:cubicBezTo>
                <a:cubicBezTo>
                  <a:pt x="8338136" y="67454"/>
                  <a:pt x="8352928" y="103166"/>
                  <a:pt x="8352928" y="140403"/>
                </a:cubicBezTo>
                <a:lnTo>
                  <a:pt x="8352928" y="701997"/>
                </a:lnTo>
                <a:cubicBezTo>
                  <a:pt x="8352928" y="739234"/>
                  <a:pt x="8338136" y="774946"/>
                  <a:pt x="8311805" y="801277"/>
                </a:cubicBezTo>
                <a:cubicBezTo>
                  <a:pt x="8285474" y="827608"/>
                  <a:pt x="8249762" y="842400"/>
                  <a:pt x="8212525" y="842400"/>
                </a:cubicBezTo>
                <a:lnTo>
                  <a:pt x="140403" y="842400"/>
                </a:lnTo>
                <a:cubicBezTo>
                  <a:pt x="103166" y="842400"/>
                  <a:pt x="67454" y="827608"/>
                  <a:pt x="41123" y="801277"/>
                </a:cubicBezTo>
                <a:cubicBezTo>
                  <a:pt x="14792" y="774946"/>
                  <a:pt x="0" y="739234"/>
                  <a:pt x="0" y="701997"/>
                </a:cubicBezTo>
                <a:lnTo>
                  <a:pt x="0" y="140403"/>
                </a:lnTo>
                <a:close/>
              </a:path>
            </a:pathLst>
          </a:custGeom>
          <a:gradFill flip="none" rotWithShape="1">
            <a:gsLst>
              <a:gs pos="0">
                <a:schemeClr val="accent1">
                  <a:tint val="50000"/>
                  <a:satMod val="300000"/>
                </a:schemeClr>
              </a:gs>
              <a:gs pos="35000">
                <a:schemeClr val="accent1">
                  <a:tint val="37000"/>
                  <a:satMod val="300000"/>
                </a:schemeClr>
              </a:gs>
              <a:gs pos="100000">
                <a:schemeClr val="accent1">
                  <a:tint val="15000"/>
                  <a:satMod val="350000"/>
                </a:schemeClr>
              </a:gs>
            </a:gsLst>
            <a:lin ang="13500000" scaled="1"/>
            <a:tileRect/>
          </a:gradFill>
          <a:ln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spcFirstLastPara="0" vert="horz" wrap="square" lIns="102083" tIns="102083" rIns="102083" bIns="102083" numCol="1" spcCol="1270" anchor="ctr" anchorCtr="0">
            <a:noAutofit/>
          </a:bodyPr>
          <a:lstStyle/>
          <a:p>
            <a:pPr lvl="0" algn="ctr" defTabSz="71120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1600" kern="1200" dirty="0" smtClean="0">
                <a:solidFill>
                  <a:schemeClr val="accent6">
                    <a:lumMod val="75000"/>
                  </a:schemeClr>
                </a:solidFill>
              </a:rPr>
              <a:t>Максимальное число, которое можно записать римскими цифрами, не нарушая правил Шварцмана (правил записи римских цифр) - 3999 (MMMCMXCIX) – больше трех цифр подряд писать нельзя.</a:t>
            </a:r>
            <a:endParaRPr lang="ru-RU" sz="1600" kern="12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21" name="Полилиния 20"/>
          <p:cNvSpPr/>
          <p:nvPr/>
        </p:nvSpPr>
        <p:spPr>
          <a:xfrm>
            <a:off x="395536" y="2636912"/>
            <a:ext cx="8352928" cy="842400"/>
          </a:xfrm>
          <a:custGeom>
            <a:avLst/>
            <a:gdLst>
              <a:gd name="connsiteX0" fmla="*/ 0 w 8352928"/>
              <a:gd name="connsiteY0" fmla="*/ 140403 h 842400"/>
              <a:gd name="connsiteX1" fmla="*/ 41123 w 8352928"/>
              <a:gd name="connsiteY1" fmla="*/ 41123 h 842400"/>
              <a:gd name="connsiteX2" fmla="*/ 140403 w 8352928"/>
              <a:gd name="connsiteY2" fmla="*/ 0 h 842400"/>
              <a:gd name="connsiteX3" fmla="*/ 8212525 w 8352928"/>
              <a:gd name="connsiteY3" fmla="*/ 0 h 842400"/>
              <a:gd name="connsiteX4" fmla="*/ 8311805 w 8352928"/>
              <a:gd name="connsiteY4" fmla="*/ 41123 h 842400"/>
              <a:gd name="connsiteX5" fmla="*/ 8352928 w 8352928"/>
              <a:gd name="connsiteY5" fmla="*/ 140403 h 842400"/>
              <a:gd name="connsiteX6" fmla="*/ 8352928 w 8352928"/>
              <a:gd name="connsiteY6" fmla="*/ 701997 h 842400"/>
              <a:gd name="connsiteX7" fmla="*/ 8311805 w 8352928"/>
              <a:gd name="connsiteY7" fmla="*/ 801277 h 842400"/>
              <a:gd name="connsiteX8" fmla="*/ 8212525 w 8352928"/>
              <a:gd name="connsiteY8" fmla="*/ 842400 h 842400"/>
              <a:gd name="connsiteX9" fmla="*/ 140403 w 8352928"/>
              <a:gd name="connsiteY9" fmla="*/ 842400 h 842400"/>
              <a:gd name="connsiteX10" fmla="*/ 41123 w 8352928"/>
              <a:gd name="connsiteY10" fmla="*/ 801277 h 842400"/>
              <a:gd name="connsiteX11" fmla="*/ 0 w 8352928"/>
              <a:gd name="connsiteY11" fmla="*/ 701997 h 842400"/>
              <a:gd name="connsiteX12" fmla="*/ 0 w 8352928"/>
              <a:gd name="connsiteY12" fmla="*/ 140403 h 842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8352928" h="842400">
                <a:moveTo>
                  <a:pt x="0" y="140403"/>
                </a:moveTo>
                <a:cubicBezTo>
                  <a:pt x="0" y="103166"/>
                  <a:pt x="14793" y="67454"/>
                  <a:pt x="41123" y="41123"/>
                </a:cubicBezTo>
                <a:cubicBezTo>
                  <a:pt x="67454" y="14792"/>
                  <a:pt x="103166" y="0"/>
                  <a:pt x="140403" y="0"/>
                </a:cubicBezTo>
                <a:lnTo>
                  <a:pt x="8212525" y="0"/>
                </a:lnTo>
                <a:cubicBezTo>
                  <a:pt x="8249762" y="0"/>
                  <a:pt x="8285474" y="14793"/>
                  <a:pt x="8311805" y="41123"/>
                </a:cubicBezTo>
                <a:cubicBezTo>
                  <a:pt x="8338136" y="67454"/>
                  <a:pt x="8352928" y="103166"/>
                  <a:pt x="8352928" y="140403"/>
                </a:cubicBezTo>
                <a:lnTo>
                  <a:pt x="8352928" y="701997"/>
                </a:lnTo>
                <a:cubicBezTo>
                  <a:pt x="8352928" y="739234"/>
                  <a:pt x="8338136" y="774946"/>
                  <a:pt x="8311805" y="801277"/>
                </a:cubicBezTo>
                <a:cubicBezTo>
                  <a:pt x="8285474" y="827608"/>
                  <a:pt x="8249762" y="842400"/>
                  <a:pt x="8212525" y="842400"/>
                </a:cubicBezTo>
                <a:lnTo>
                  <a:pt x="140403" y="842400"/>
                </a:lnTo>
                <a:cubicBezTo>
                  <a:pt x="103166" y="842400"/>
                  <a:pt x="67454" y="827608"/>
                  <a:pt x="41123" y="801277"/>
                </a:cubicBezTo>
                <a:cubicBezTo>
                  <a:pt x="14792" y="774946"/>
                  <a:pt x="0" y="739234"/>
                  <a:pt x="0" y="701997"/>
                </a:cubicBezTo>
                <a:lnTo>
                  <a:pt x="0" y="140403"/>
                </a:lnTo>
                <a:close/>
              </a:path>
            </a:pathLst>
          </a:custGeom>
          <a:gradFill flip="none" rotWithShape="1">
            <a:gsLst>
              <a:gs pos="0">
                <a:schemeClr val="accent5">
                  <a:tint val="50000"/>
                  <a:satMod val="300000"/>
                </a:schemeClr>
              </a:gs>
              <a:gs pos="35000">
                <a:schemeClr val="accent5">
                  <a:tint val="37000"/>
                  <a:satMod val="300000"/>
                </a:schemeClr>
              </a:gs>
              <a:gs pos="100000">
                <a:schemeClr val="accent5">
                  <a:tint val="15000"/>
                  <a:satMod val="350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spcFirstLastPara="0" vert="horz" wrap="square" lIns="102083" tIns="102083" rIns="102083" bIns="102083" numCol="1" spcCol="1270" anchor="ctr" anchorCtr="0">
            <a:noAutofit/>
          </a:bodyPr>
          <a:lstStyle/>
          <a:p>
            <a:pPr lvl="0" algn="ctr" defTabSz="71120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1600" kern="1200" dirty="0" smtClean="0">
                <a:ln>
                  <a:solidFill>
                    <a:schemeClr val="accent5">
                      <a:lumMod val="50000"/>
                    </a:schemeClr>
                  </a:solidFill>
                </a:ln>
                <a:solidFill>
                  <a:schemeClr val="tx1"/>
                </a:solidFill>
              </a:rPr>
              <a:t>Если число 111 111 111 помножить на себя самого, то получится интересное </a:t>
            </a:r>
            <a:r>
              <a:rPr lang="ru-RU" sz="1600" kern="1200" smtClean="0">
                <a:ln>
                  <a:solidFill>
                    <a:schemeClr val="accent5">
                      <a:lumMod val="50000"/>
                    </a:schemeClr>
                  </a:solidFill>
                </a:ln>
                <a:solidFill>
                  <a:schemeClr val="tx1"/>
                </a:solidFill>
              </a:rPr>
              <a:t>число </a:t>
            </a:r>
          </a:p>
          <a:p>
            <a:pPr lvl="0" algn="ctr" defTabSz="71120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1600" kern="1200" smtClean="0">
                <a:ln>
                  <a:solidFill>
                    <a:schemeClr val="accent5">
                      <a:lumMod val="50000"/>
                    </a:schemeClr>
                  </a:solidFill>
                </a:ln>
                <a:solidFill>
                  <a:schemeClr val="tx1"/>
                </a:solidFill>
              </a:rPr>
              <a:t>12 </a:t>
            </a:r>
            <a:r>
              <a:rPr lang="ru-RU" sz="1600" kern="1200" dirty="0" smtClean="0">
                <a:ln>
                  <a:solidFill>
                    <a:schemeClr val="accent5">
                      <a:lumMod val="50000"/>
                    </a:schemeClr>
                  </a:solidFill>
                </a:ln>
                <a:solidFill>
                  <a:schemeClr val="tx1"/>
                </a:solidFill>
              </a:rPr>
              <a:t>345 678 987 654 321 (все числа сначала возрастают, а потом убывают по порядку).</a:t>
            </a:r>
            <a:endParaRPr lang="ru-RU" sz="1600" kern="1200" dirty="0">
              <a:ln>
                <a:solidFill>
                  <a:schemeClr val="accent5">
                    <a:lumMod val="50000"/>
                  </a:schemeClr>
                </a:solidFill>
              </a:ln>
              <a:solidFill>
                <a:schemeClr val="tx1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2915816" y="332656"/>
            <a:ext cx="3727302" cy="584775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ru-RU" sz="32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gradFill flip="none" rotWithShape="1">
                  <a:gsLst>
                    <a:gs pos="0">
                      <a:schemeClr val="accent2">
                        <a:lumMod val="60000"/>
                        <a:lumOff val="40000"/>
                        <a:shade val="30000"/>
                        <a:satMod val="115000"/>
                      </a:schemeClr>
                    </a:gs>
                    <a:gs pos="50000">
                      <a:schemeClr val="accent2">
                        <a:lumMod val="60000"/>
                        <a:lumOff val="40000"/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lumMod val="60000"/>
                        <a:lumOff val="40000"/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Georgia" pitchFamily="18" charset="0"/>
              </a:rPr>
              <a:t>Это интересно!</a:t>
            </a:r>
            <a:endParaRPr lang="ru-RU" sz="32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gradFill flip="none" rotWithShape="1">
                <a:gsLst>
                  <a:gs pos="0">
                    <a:schemeClr val="accent2">
                      <a:lumMod val="60000"/>
                      <a:lumOff val="40000"/>
                      <a:shade val="30000"/>
                      <a:satMod val="115000"/>
                    </a:schemeClr>
                  </a:gs>
                  <a:gs pos="50000">
                    <a:schemeClr val="accent2">
                      <a:lumMod val="60000"/>
                      <a:lumOff val="40000"/>
                      <a:shade val="67500"/>
                      <a:satMod val="115000"/>
                    </a:schemeClr>
                  </a:gs>
                  <a:gs pos="100000">
                    <a:schemeClr val="accent2">
                      <a:lumMod val="60000"/>
                      <a:lumOff val="40000"/>
                      <a:shade val="100000"/>
                      <a:satMod val="115000"/>
                    </a:schemeClr>
                  </a:gs>
                </a:gsLst>
                <a:lin ang="16200000" scaled="1"/>
                <a:tileRect/>
              </a:gradFill>
              <a:effectLst>
                <a:glow rad="63500">
                  <a:schemeClr val="accent2">
                    <a:satMod val="175000"/>
                    <a:alpha val="40000"/>
                  </a:schemeClr>
                </a:glow>
                <a:innerShdw blurRad="50900" dist="38500" dir="13500000">
                  <a:srgbClr val="000000">
                    <a:alpha val="60000"/>
                  </a:srgbClr>
                </a:innerShdw>
              </a:effectLst>
              <a:latin typeface="Georgia" pitchFamily="18" charset="0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4" presetClass="entr" presetSubtype="1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4" presetClass="entr" presetSubtype="1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500"/>
                            </p:stCondLst>
                            <p:childTnLst>
                              <p:par>
                                <p:cTn id="19" presetID="14" presetClass="entr" presetSubtype="1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500"/>
                            </p:stCondLst>
                            <p:childTnLst>
                              <p:par>
                                <p:cTn id="23" presetID="14" presetClass="entr" presetSubtype="1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500"/>
                            </p:stCondLst>
                            <p:childTnLst>
                              <p:par>
                                <p:cTn id="27" presetID="14" presetClass="entr" presetSubtype="1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500"/>
                            </p:stCondLst>
                            <p:childTnLst>
                              <p:par>
                                <p:cTn id="31" presetID="14" presetClass="entr" presetSubtype="1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6500"/>
                            </p:stCondLst>
                            <p:childTnLst>
                              <p:par>
                                <p:cTn id="35" presetID="14" presetClass="entr" presetSubtype="1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1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979712" y="1916832"/>
            <a:ext cx="5184576" cy="2736304"/>
          </a:xfrm>
        </p:spPr>
        <p:txBody>
          <a:bodyPr anchor="ctr"/>
          <a:lstStyle/>
          <a:p>
            <a:pPr algn="ctr"/>
            <a:r>
              <a:rPr lang="ru-RU" sz="48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СПАСИБО </a:t>
            </a:r>
          </a:p>
          <a:p>
            <a:pPr algn="ctr"/>
            <a:r>
              <a:rPr lang="ru-RU" sz="48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ЗА </a:t>
            </a:r>
          </a:p>
          <a:p>
            <a:pPr algn="ctr"/>
            <a:r>
              <a:rPr lang="ru-RU" sz="48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ВНИМАНИЕ!</a:t>
            </a:r>
            <a:endParaRPr lang="ru-RU" sz="4800" b="1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96005B-70AE-448B-8057-2A1EAB5B2F51}" type="slidenum">
              <a:rPr lang="es-ES" smtClean="0"/>
              <a:pPr/>
              <a:t>12</a:t>
            </a:fld>
            <a:endParaRPr lang="es-ES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олилиния 4"/>
          <p:cNvSpPr/>
          <p:nvPr/>
        </p:nvSpPr>
        <p:spPr>
          <a:xfrm>
            <a:off x="971600" y="1772816"/>
            <a:ext cx="7488832" cy="1235520"/>
          </a:xfrm>
          <a:custGeom>
            <a:avLst/>
            <a:gdLst>
              <a:gd name="connsiteX0" fmla="*/ 0 w 6192702"/>
              <a:gd name="connsiteY0" fmla="*/ 205924 h 1235520"/>
              <a:gd name="connsiteX1" fmla="*/ 60314 w 6192702"/>
              <a:gd name="connsiteY1" fmla="*/ 60314 h 1235520"/>
              <a:gd name="connsiteX2" fmla="*/ 205924 w 6192702"/>
              <a:gd name="connsiteY2" fmla="*/ 0 h 1235520"/>
              <a:gd name="connsiteX3" fmla="*/ 5986778 w 6192702"/>
              <a:gd name="connsiteY3" fmla="*/ 0 h 1235520"/>
              <a:gd name="connsiteX4" fmla="*/ 6132388 w 6192702"/>
              <a:gd name="connsiteY4" fmla="*/ 60314 h 1235520"/>
              <a:gd name="connsiteX5" fmla="*/ 6192702 w 6192702"/>
              <a:gd name="connsiteY5" fmla="*/ 205924 h 1235520"/>
              <a:gd name="connsiteX6" fmla="*/ 6192702 w 6192702"/>
              <a:gd name="connsiteY6" fmla="*/ 1029596 h 1235520"/>
              <a:gd name="connsiteX7" fmla="*/ 6132388 w 6192702"/>
              <a:gd name="connsiteY7" fmla="*/ 1175206 h 1235520"/>
              <a:gd name="connsiteX8" fmla="*/ 5986778 w 6192702"/>
              <a:gd name="connsiteY8" fmla="*/ 1235520 h 1235520"/>
              <a:gd name="connsiteX9" fmla="*/ 205924 w 6192702"/>
              <a:gd name="connsiteY9" fmla="*/ 1235520 h 1235520"/>
              <a:gd name="connsiteX10" fmla="*/ 60314 w 6192702"/>
              <a:gd name="connsiteY10" fmla="*/ 1175206 h 1235520"/>
              <a:gd name="connsiteX11" fmla="*/ 0 w 6192702"/>
              <a:gd name="connsiteY11" fmla="*/ 1029596 h 1235520"/>
              <a:gd name="connsiteX12" fmla="*/ 0 w 6192702"/>
              <a:gd name="connsiteY12" fmla="*/ 205924 h 1235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192702" h="1235520">
                <a:moveTo>
                  <a:pt x="0" y="205924"/>
                </a:moveTo>
                <a:cubicBezTo>
                  <a:pt x="0" y="151310"/>
                  <a:pt x="21696" y="98932"/>
                  <a:pt x="60314" y="60314"/>
                </a:cubicBezTo>
                <a:cubicBezTo>
                  <a:pt x="98932" y="21696"/>
                  <a:pt x="151310" y="0"/>
                  <a:pt x="205924" y="0"/>
                </a:cubicBezTo>
                <a:lnTo>
                  <a:pt x="5986778" y="0"/>
                </a:lnTo>
                <a:cubicBezTo>
                  <a:pt x="6041392" y="0"/>
                  <a:pt x="6093770" y="21696"/>
                  <a:pt x="6132388" y="60314"/>
                </a:cubicBezTo>
                <a:cubicBezTo>
                  <a:pt x="6171006" y="98932"/>
                  <a:pt x="6192702" y="151310"/>
                  <a:pt x="6192702" y="205924"/>
                </a:cubicBezTo>
                <a:lnTo>
                  <a:pt x="6192702" y="1029596"/>
                </a:lnTo>
                <a:cubicBezTo>
                  <a:pt x="6192702" y="1084210"/>
                  <a:pt x="6171006" y="1136588"/>
                  <a:pt x="6132388" y="1175206"/>
                </a:cubicBezTo>
                <a:cubicBezTo>
                  <a:pt x="6093770" y="1213824"/>
                  <a:pt x="6041392" y="1235520"/>
                  <a:pt x="5986778" y="1235520"/>
                </a:cubicBezTo>
                <a:lnTo>
                  <a:pt x="205924" y="1235520"/>
                </a:lnTo>
                <a:cubicBezTo>
                  <a:pt x="151310" y="1235520"/>
                  <a:pt x="98932" y="1213824"/>
                  <a:pt x="60314" y="1175206"/>
                </a:cubicBezTo>
                <a:cubicBezTo>
                  <a:pt x="21696" y="1136588"/>
                  <a:pt x="0" y="1084210"/>
                  <a:pt x="0" y="1029596"/>
                </a:cubicBezTo>
                <a:lnTo>
                  <a:pt x="0" y="205924"/>
                </a:lnTo>
                <a:close/>
              </a:path>
            </a:pathLst>
          </a:custGeom>
          <a:gradFill>
            <a:gsLst>
              <a:gs pos="5000">
                <a:srgbClr val="163DBA">
                  <a:alpha val="92000"/>
                </a:srgbClr>
              </a:gs>
              <a:gs pos="68000">
                <a:schemeClr val="bg1"/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6200000" scaled="1"/>
          </a:gra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perspectiveRelaxedModerately"/>
            <a:lightRig rig="flat" dir="t"/>
          </a:scene3d>
          <a:sp3d prstMaterial="dkEdge">
            <a:bevelT w="8200" h="38100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2">
            <a:schemeClr val="accent4">
              <a:hueOff val="0"/>
              <a:satOff val="0"/>
              <a:lumOff val="0"/>
              <a:alphaOff val="0"/>
            </a:schemeClr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182233" tIns="182233" rIns="182233" bIns="182233" numCol="1" spcCol="1270" anchor="ctr" anchorCtr="0">
            <a:noAutofit/>
          </a:bodyPr>
          <a:lstStyle/>
          <a:p>
            <a:pPr marL="0" lvl="0" indent="358775" algn="ctr" defTabSz="142240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3200" b="1" i="1" kern="12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gradFill flip="none" rotWithShape="1">
                  <a:gsLst>
                    <a:gs pos="0">
                      <a:srgbClr val="FA320A">
                        <a:tint val="66000"/>
                        <a:satMod val="160000"/>
                      </a:srgbClr>
                    </a:gs>
                    <a:gs pos="50000">
                      <a:srgbClr val="FA320A">
                        <a:tint val="44500"/>
                        <a:satMod val="160000"/>
                      </a:srgbClr>
                    </a:gs>
                    <a:gs pos="100000">
                      <a:srgbClr val="FA320A">
                        <a:tint val="23500"/>
                        <a:satMod val="160000"/>
                      </a:srgbClr>
                    </a:gs>
                  </a:gsLst>
                  <a:lin ang="5400000" scaled="1"/>
                  <a:tileRect/>
                </a:gra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Для самопознания необходимо испытание:</a:t>
            </a:r>
            <a:endParaRPr lang="ru-RU" sz="3200" b="1" kern="120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gradFill flip="none" rotWithShape="1">
                <a:gsLst>
                  <a:gs pos="0">
                    <a:srgbClr val="FA320A">
                      <a:tint val="66000"/>
                      <a:satMod val="160000"/>
                    </a:srgbClr>
                  </a:gs>
                  <a:gs pos="50000">
                    <a:srgbClr val="FA320A">
                      <a:tint val="44500"/>
                      <a:satMod val="160000"/>
                    </a:srgbClr>
                  </a:gs>
                  <a:gs pos="100000">
                    <a:srgbClr val="FA320A">
                      <a:tint val="23500"/>
                      <a:satMod val="160000"/>
                    </a:srgbClr>
                  </a:gs>
                </a:gsLst>
                <a:lin ang="5400000" scaled="1"/>
                <a:tileRect/>
              </a:gra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  <a:reflection blurRad="6350" stA="55000" endA="300" endPos="45500" dir="5400000" sy="-100000" algn="bl" rotWithShape="0"/>
              </a:effectLst>
            </a:endParaRPr>
          </a:p>
        </p:txBody>
      </p:sp>
      <p:sp>
        <p:nvSpPr>
          <p:cNvPr id="6" name="Полилиния 5"/>
          <p:cNvSpPr/>
          <p:nvPr/>
        </p:nvSpPr>
        <p:spPr>
          <a:xfrm>
            <a:off x="755576" y="2852936"/>
            <a:ext cx="7920880" cy="1235520"/>
          </a:xfrm>
          <a:custGeom>
            <a:avLst/>
            <a:gdLst>
              <a:gd name="connsiteX0" fmla="*/ 0 w 7920880"/>
              <a:gd name="connsiteY0" fmla="*/ 205924 h 1235520"/>
              <a:gd name="connsiteX1" fmla="*/ 60314 w 7920880"/>
              <a:gd name="connsiteY1" fmla="*/ 60314 h 1235520"/>
              <a:gd name="connsiteX2" fmla="*/ 205924 w 7920880"/>
              <a:gd name="connsiteY2" fmla="*/ 0 h 1235520"/>
              <a:gd name="connsiteX3" fmla="*/ 7714956 w 7920880"/>
              <a:gd name="connsiteY3" fmla="*/ 0 h 1235520"/>
              <a:gd name="connsiteX4" fmla="*/ 7860566 w 7920880"/>
              <a:gd name="connsiteY4" fmla="*/ 60314 h 1235520"/>
              <a:gd name="connsiteX5" fmla="*/ 7920880 w 7920880"/>
              <a:gd name="connsiteY5" fmla="*/ 205924 h 1235520"/>
              <a:gd name="connsiteX6" fmla="*/ 7920880 w 7920880"/>
              <a:gd name="connsiteY6" fmla="*/ 1029596 h 1235520"/>
              <a:gd name="connsiteX7" fmla="*/ 7860566 w 7920880"/>
              <a:gd name="connsiteY7" fmla="*/ 1175206 h 1235520"/>
              <a:gd name="connsiteX8" fmla="*/ 7714956 w 7920880"/>
              <a:gd name="connsiteY8" fmla="*/ 1235520 h 1235520"/>
              <a:gd name="connsiteX9" fmla="*/ 205924 w 7920880"/>
              <a:gd name="connsiteY9" fmla="*/ 1235520 h 1235520"/>
              <a:gd name="connsiteX10" fmla="*/ 60314 w 7920880"/>
              <a:gd name="connsiteY10" fmla="*/ 1175206 h 1235520"/>
              <a:gd name="connsiteX11" fmla="*/ 0 w 7920880"/>
              <a:gd name="connsiteY11" fmla="*/ 1029596 h 1235520"/>
              <a:gd name="connsiteX12" fmla="*/ 0 w 7920880"/>
              <a:gd name="connsiteY12" fmla="*/ 205924 h 1235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7920880" h="1235520">
                <a:moveTo>
                  <a:pt x="0" y="205924"/>
                </a:moveTo>
                <a:cubicBezTo>
                  <a:pt x="0" y="151310"/>
                  <a:pt x="21696" y="98932"/>
                  <a:pt x="60314" y="60314"/>
                </a:cubicBezTo>
                <a:cubicBezTo>
                  <a:pt x="98932" y="21696"/>
                  <a:pt x="151310" y="0"/>
                  <a:pt x="205924" y="0"/>
                </a:cubicBezTo>
                <a:lnTo>
                  <a:pt x="7714956" y="0"/>
                </a:lnTo>
                <a:cubicBezTo>
                  <a:pt x="7769570" y="0"/>
                  <a:pt x="7821948" y="21696"/>
                  <a:pt x="7860566" y="60314"/>
                </a:cubicBezTo>
                <a:cubicBezTo>
                  <a:pt x="7899184" y="98932"/>
                  <a:pt x="7920880" y="151310"/>
                  <a:pt x="7920880" y="205924"/>
                </a:cubicBezTo>
                <a:lnTo>
                  <a:pt x="7920880" y="1029596"/>
                </a:lnTo>
                <a:cubicBezTo>
                  <a:pt x="7920880" y="1084210"/>
                  <a:pt x="7899184" y="1136588"/>
                  <a:pt x="7860566" y="1175206"/>
                </a:cubicBezTo>
                <a:cubicBezTo>
                  <a:pt x="7821948" y="1213824"/>
                  <a:pt x="7769570" y="1235520"/>
                  <a:pt x="7714956" y="1235520"/>
                </a:cubicBezTo>
                <a:lnTo>
                  <a:pt x="205924" y="1235520"/>
                </a:lnTo>
                <a:cubicBezTo>
                  <a:pt x="151310" y="1235520"/>
                  <a:pt x="98932" y="1213824"/>
                  <a:pt x="60314" y="1175206"/>
                </a:cubicBezTo>
                <a:cubicBezTo>
                  <a:pt x="21696" y="1136588"/>
                  <a:pt x="0" y="1084210"/>
                  <a:pt x="0" y="1029596"/>
                </a:cubicBezTo>
                <a:lnTo>
                  <a:pt x="0" y="205924"/>
                </a:lnTo>
                <a:close/>
              </a:path>
            </a:pathLst>
          </a:custGeom>
          <a:gradFill flip="none" rotWithShape="1">
            <a:gsLst>
              <a:gs pos="15000">
                <a:srgbClr val="C00000">
                  <a:alpha val="76000"/>
                </a:srgbClr>
              </a:gs>
              <a:gs pos="100000">
                <a:srgbClr val="163DBA">
                  <a:alpha val="92000"/>
                </a:srgb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6200000" scaled="1"/>
            <a:tileRect/>
          </a:gra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perspectiveRelaxedModerately"/>
            <a:lightRig rig="flat" dir="t"/>
          </a:scene3d>
          <a:sp3d prstMaterial="dkEdge">
            <a:bevelT w="8200" h="38100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2">
            <a:schemeClr val="accent4">
              <a:hueOff val="-3210336"/>
              <a:satOff val="39690"/>
              <a:lumOff val="-12939"/>
              <a:alphaOff val="0"/>
            </a:schemeClr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182233" tIns="182233" rIns="182233" bIns="182233" numCol="1" spcCol="1270" anchor="ctr" anchorCtr="0">
            <a:noAutofit/>
          </a:bodyPr>
          <a:lstStyle/>
          <a:p>
            <a:pPr lvl="0" algn="ctr" defTabSz="142240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3200" b="1" i="1" kern="12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никто не узнает, что он может, если не попробует</a:t>
            </a:r>
            <a:endParaRPr lang="ru-RU" sz="3200" b="1" kern="120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glow rad="63500">
                  <a:schemeClr val="accent6">
                    <a:satMod val="175000"/>
                    <a:alpha val="40000"/>
                  </a:schemeClr>
                </a:glow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9" name="Подзаголовок 2"/>
          <p:cNvSpPr txBox="1">
            <a:spLocks/>
          </p:cNvSpPr>
          <p:nvPr/>
        </p:nvSpPr>
        <p:spPr bwMode="auto">
          <a:xfrm>
            <a:off x="5220072" y="5085184"/>
            <a:ext cx="3312368" cy="10201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 marL="342900" marR="0" lvl="0" indent="-342900" algn="ctr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1" u="none" strike="noStrike" kern="0" spc="50" normalizeH="0" baseline="0" noProof="0" dirty="0" err="1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Луций</a:t>
            </a:r>
            <a:r>
              <a:rPr kumimoji="0" lang="ru-RU" sz="3200" b="1" i="1" u="none" strike="noStrike" kern="0" spc="50" normalizeH="0" baseline="0" noProof="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ru-RU" sz="3200" b="1" i="1" u="none" strike="noStrike" kern="0" spc="50" normalizeH="0" baseline="0" noProof="0" dirty="0" err="1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Анней</a:t>
            </a:r>
            <a:endParaRPr kumimoji="0" lang="ru-RU" sz="3200" b="1" i="1" u="none" strike="noStrike" kern="0" spc="50" normalizeH="0" baseline="0" noProof="0" dirty="0" smtClean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342900" marR="0" lvl="0" indent="-342900" algn="ctr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1" u="none" strike="noStrike" kern="0" spc="50" normalizeH="0" baseline="0" noProof="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римский философ</a:t>
            </a:r>
            <a:endParaRPr kumimoji="0" lang="ru-RU" sz="3200" b="1" i="1" u="none" strike="noStrike" kern="0" spc="50" normalizeH="0" baseline="0" noProof="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4427984" y="6453336"/>
            <a:ext cx="432048" cy="360040"/>
          </a:xfrm>
        </p:spPr>
        <p:txBody>
          <a:bodyPr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fld id="{4CCF28D2-9878-40B2-BA6D-A105FF54A06A}" type="slidenum">
              <a:rPr lang="es-ES" sz="1800" b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pPr algn="ctr"/>
              <a:t>2</a:t>
            </a:fld>
            <a:endParaRPr lang="es-ES" sz="18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8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0"/>
                            </p:stCondLst>
                            <p:childTnLst>
                              <p:par>
                                <p:cTn id="20" presetID="9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10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1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8" descr="http://www.gimnazjum.k-k.pl/biblioteka/image2.gif"/>
          <p:cNvPicPr>
            <a:picLocks noChangeAspect="1" noChangeArrowheads="1"/>
          </p:cNvPicPr>
          <p:nvPr/>
        </p:nvPicPr>
        <p:blipFill>
          <a:blip r:embed="rId2" cstate="print">
            <a:lum bright="10000" contrast="-20000"/>
          </a:blip>
          <a:srcRect/>
          <a:stretch>
            <a:fillRect/>
          </a:stretch>
        </p:blipFill>
        <p:spPr bwMode="auto">
          <a:xfrm>
            <a:off x="539552" y="1124744"/>
            <a:ext cx="5724525" cy="5111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9" name="Пятно 1 8"/>
          <p:cNvSpPr/>
          <p:nvPr/>
        </p:nvSpPr>
        <p:spPr bwMode="auto">
          <a:xfrm>
            <a:off x="5508104" y="4005064"/>
            <a:ext cx="914400" cy="914400"/>
          </a:xfrm>
          <a:prstGeom prst="irregularSeal1">
            <a:avLst/>
          </a:prstGeom>
          <a:solidFill>
            <a:srgbClr val="E31D4C"/>
          </a:solidFill>
          <a:ln w="12700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>
            <a:glow rad="63500">
              <a:srgbClr val="C00000">
                <a:alpha val="40000"/>
              </a:srgbClr>
            </a:glow>
          </a:effectLst>
        </p:spPr>
        <p:txBody>
          <a:bodyPr wrap="none" anchor="ctr"/>
          <a:lstStyle/>
          <a:p>
            <a:pPr algn="ctr">
              <a:defRPr/>
            </a:pPr>
            <a:r>
              <a:rPr lang="ru-RU" sz="32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3</a:t>
            </a:r>
          </a:p>
        </p:txBody>
      </p:sp>
      <p:sp>
        <p:nvSpPr>
          <p:cNvPr id="10" name="Пятно 1 9"/>
          <p:cNvSpPr/>
          <p:nvPr/>
        </p:nvSpPr>
        <p:spPr bwMode="auto">
          <a:xfrm>
            <a:off x="5436096" y="1556792"/>
            <a:ext cx="914400" cy="914400"/>
          </a:xfrm>
          <a:prstGeom prst="irregularSeal1">
            <a:avLst/>
          </a:prstGeom>
          <a:gradFill flip="none" rotWithShape="1">
            <a:gsLst>
              <a:gs pos="0">
                <a:srgbClr val="15A20E">
                  <a:shade val="30000"/>
                  <a:satMod val="115000"/>
                </a:srgbClr>
              </a:gs>
              <a:gs pos="50000">
                <a:srgbClr val="15A20E">
                  <a:shade val="67500"/>
                  <a:satMod val="115000"/>
                </a:srgbClr>
              </a:gs>
              <a:gs pos="100000">
                <a:srgbClr val="15A20E">
                  <a:shade val="100000"/>
                  <a:satMod val="115000"/>
                </a:srgbClr>
              </a:gs>
            </a:gsLst>
            <a:lin ang="2700000" scaled="1"/>
            <a:tileRect/>
          </a:gradFill>
          <a:ln w="12700" cap="flat" cmpd="sng" algn="ctr">
            <a:solidFill>
              <a:srgbClr val="336600"/>
            </a:solidFill>
            <a:prstDash val="solid"/>
            <a:round/>
            <a:headEnd type="none" w="med" len="med"/>
            <a:tailEnd type="none" w="med" len="med"/>
          </a:ln>
          <a:effectLst>
            <a:glow rad="63500">
              <a:schemeClr val="accent4">
                <a:satMod val="175000"/>
                <a:alpha val="40000"/>
              </a:schemeClr>
            </a:glow>
          </a:effectLst>
        </p:spPr>
        <p:txBody>
          <a:bodyPr wrap="none" anchor="ctr"/>
          <a:lstStyle/>
          <a:p>
            <a:pPr algn="ctr">
              <a:defRPr/>
            </a:pPr>
            <a:r>
              <a:rPr lang="ru-RU" sz="3200" b="1" dirty="0">
                <a:ln w="19050">
                  <a:solidFill>
                    <a:schemeClr val="tx1">
                      <a:lumMod val="85000"/>
                      <a:lumOff val="1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5</a:t>
            </a:r>
          </a:p>
        </p:txBody>
      </p:sp>
      <p:sp>
        <p:nvSpPr>
          <p:cNvPr id="11" name="Пятно 1 10"/>
          <p:cNvSpPr/>
          <p:nvPr/>
        </p:nvSpPr>
        <p:spPr bwMode="auto">
          <a:xfrm>
            <a:off x="5508104" y="2780928"/>
            <a:ext cx="914400" cy="914400"/>
          </a:xfrm>
          <a:prstGeom prst="irregularSeal1">
            <a:avLst/>
          </a:prstGeom>
          <a:solidFill>
            <a:srgbClr val="FCF711"/>
          </a:solidFill>
          <a:ln w="12700" cap="flat" cmpd="sng" algn="ctr">
            <a:solidFill>
              <a:srgbClr val="F6B512"/>
            </a:solidFill>
            <a:prstDash val="solid"/>
            <a:round/>
            <a:headEnd type="none" w="med" len="med"/>
            <a:tailEnd type="none" w="med" len="med"/>
          </a:ln>
          <a:effectLst>
            <a:glow rad="63500">
              <a:schemeClr val="accent2">
                <a:satMod val="175000"/>
                <a:alpha val="40000"/>
              </a:schemeClr>
            </a:glow>
          </a:effectLst>
        </p:spPr>
        <p:txBody>
          <a:bodyPr wrap="none" anchor="ctr"/>
          <a:lstStyle/>
          <a:p>
            <a:pPr algn="ctr">
              <a:defRPr/>
            </a:pPr>
            <a:r>
              <a:rPr lang="ru-RU" sz="3200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4</a:t>
            </a:r>
          </a:p>
        </p:txBody>
      </p:sp>
      <p:sp>
        <p:nvSpPr>
          <p:cNvPr id="12" name="Пятно 1 11"/>
          <p:cNvSpPr/>
          <p:nvPr/>
        </p:nvSpPr>
        <p:spPr bwMode="auto">
          <a:xfrm>
            <a:off x="5436096" y="5157192"/>
            <a:ext cx="914400" cy="914400"/>
          </a:xfrm>
          <a:prstGeom prst="irregularSeal1">
            <a:avLst/>
          </a:prstGeom>
          <a:solidFill>
            <a:schemeClr val="tx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glow rad="101600">
              <a:schemeClr val="bg2">
                <a:lumMod val="10000"/>
                <a:alpha val="60000"/>
              </a:schemeClr>
            </a:glow>
          </a:effectLst>
        </p:spPr>
        <p:txBody>
          <a:bodyPr wrap="none" anchor="ctr"/>
          <a:lstStyle/>
          <a:p>
            <a:pPr algn="ctr">
              <a:defRPr/>
            </a:pPr>
            <a:r>
              <a:rPr lang="ru-RU" sz="3200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2</a:t>
            </a:r>
          </a:p>
        </p:txBody>
      </p:sp>
      <p:sp>
        <p:nvSpPr>
          <p:cNvPr id="13" name="Прямоугольник 12"/>
          <p:cNvSpPr/>
          <p:nvPr/>
        </p:nvSpPr>
        <p:spPr bwMode="auto">
          <a:xfrm>
            <a:off x="6228184" y="1700808"/>
            <a:ext cx="2555875" cy="647700"/>
          </a:xfrm>
          <a:prstGeom prst="rect">
            <a:avLst/>
          </a:prstGeom>
          <a:gradFill flip="none" rotWithShape="1">
            <a:gsLst>
              <a:gs pos="0">
                <a:srgbClr val="92D050">
                  <a:shade val="30000"/>
                  <a:satMod val="115000"/>
                </a:srgbClr>
              </a:gs>
              <a:gs pos="50000">
                <a:srgbClr val="92D050">
                  <a:shade val="67500"/>
                  <a:satMod val="115000"/>
                </a:srgbClr>
              </a:gs>
              <a:gs pos="100000">
                <a:srgbClr val="92D050">
                  <a:shade val="100000"/>
                  <a:satMod val="115000"/>
                </a:srgbClr>
              </a:gs>
            </a:gsLst>
            <a:lin ang="16200000" scaled="1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txBody>
          <a:bodyPr wrap="none" anchor="ctr"/>
          <a:lstStyle/>
          <a:p>
            <a:pPr>
              <a:defRPr/>
            </a:pP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Можно идти дальше</a:t>
            </a:r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6299622" y="2924771"/>
            <a:ext cx="2484437" cy="576262"/>
          </a:xfrm>
          <a:prstGeom prst="rect">
            <a:avLst/>
          </a:prstGeom>
          <a:gradFill flip="none" rotWithShape="1">
            <a:gsLst>
              <a:gs pos="0">
                <a:srgbClr val="FCF711">
                  <a:shade val="30000"/>
                  <a:satMod val="115000"/>
                </a:srgbClr>
              </a:gs>
              <a:gs pos="50000">
                <a:srgbClr val="FCF711">
                  <a:shade val="67500"/>
                  <a:satMod val="115000"/>
                </a:srgbClr>
              </a:gs>
              <a:gs pos="100000">
                <a:srgbClr val="FCF711">
                  <a:shade val="100000"/>
                  <a:satMod val="115000"/>
                </a:srgbClr>
              </a:gs>
            </a:gsLst>
            <a:lin ang="16200000" scaled="1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txBody>
          <a:bodyPr wrap="none" anchor="ctr"/>
          <a:lstStyle/>
          <a:p>
            <a:pPr>
              <a:defRPr/>
            </a:pP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Нужно повторить</a:t>
            </a:r>
          </a:p>
        </p:txBody>
      </p:sp>
      <p:sp>
        <p:nvSpPr>
          <p:cNvPr id="15" name="Прямоугольник 14"/>
          <p:cNvSpPr/>
          <p:nvPr/>
        </p:nvSpPr>
        <p:spPr bwMode="auto">
          <a:xfrm>
            <a:off x="6372647" y="4220171"/>
            <a:ext cx="2411412" cy="504825"/>
          </a:xfrm>
          <a:prstGeom prst="rect">
            <a:avLst/>
          </a:prstGeom>
          <a:gradFill flip="none" rotWithShape="1">
            <a:gsLst>
              <a:gs pos="0">
                <a:srgbClr val="F57127">
                  <a:tint val="66000"/>
                  <a:satMod val="160000"/>
                </a:srgbClr>
              </a:gs>
              <a:gs pos="50000">
                <a:srgbClr val="F57127">
                  <a:tint val="44500"/>
                  <a:satMod val="160000"/>
                </a:srgbClr>
              </a:gs>
              <a:gs pos="100000">
                <a:srgbClr val="F57127">
                  <a:tint val="23500"/>
                  <a:satMod val="160000"/>
                </a:srgbClr>
              </a:gs>
            </a:gsLst>
            <a:lin ang="16200000" scaled="1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txBody>
          <a:bodyPr wrap="none" anchor="ctr"/>
          <a:lstStyle/>
          <a:p>
            <a:pPr>
              <a:defRPr/>
            </a:pP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Выучи лучше</a:t>
            </a:r>
          </a:p>
        </p:txBody>
      </p:sp>
      <p:sp>
        <p:nvSpPr>
          <p:cNvPr id="16" name="Прямоугольник 15"/>
          <p:cNvSpPr/>
          <p:nvPr/>
        </p:nvSpPr>
        <p:spPr bwMode="auto">
          <a:xfrm>
            <a:off x="6372647" y="5301258"/>
            <a:ext cx="2411412" cy="503238"/>
          </a:xfrm>
          <a:prstGeom prst="rect">
            <a:avLst/>
          </a:prstGeom>
          <a:gradFill flip="none" rotWithShape="1">
            <a:gsLst>
              <a:gs pos="0">
                <a:schemeClr val="tx1">
                  <a:tint val="66000"/>
                  <a:satMod val="160000"/>
                </a:schemeClr>
              </a:gs>
              <a:gs pos="50000">
                <a:schemeClr val="tx1">
                  <a:tint val="44500"/>
                  <a:satMod val="160000"/>
                </a:schemeClr>
              </a:gs>
              <a:gs pos="100000">
                <a:schemeClr val="tx1">
                  <a:tint val="23500"/>
                  <a:satMod val="160000"/>
                </a:schemeClr>
              </a:gs>
            </a:gsLst>
            <a:lin ang="16200000" scaled="1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txBody>
          <a:bodyPr wrap="none" anchor="ctr"/>
          <a:lstStyle/>
          <a:p>
            <a:pPr>
              <a:defRPr/>
            </a:pP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Учи заново</a:t>
            </a:r>
          </a:p>
        </p:txBody>
      </p:sp>
      <p:sp>
        <p:nvSpPr>
          <p:cNvPr id="19" name="Прямоугольник 18"/>
          <p:cNvSpPr/>
          <p:nvPr/>
        </p:nvSpPr>
        <p:spPr>
          <a:xfrm>
            <a:off x="619385" y="404664"/>
            <a:ext cx="7976222" cy="830997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harsh" dir="t">
                <a:rot lat="0" lon="0" rev="4200000"/>
              </a:lightRig>
            </a:scene3d>
            <a:sp3d extrusionH="215900" contourW="19050" prstMaterial="plastic">
              <a:bevelT w="63500" h="57150"/>
              <a:bevelB w="190500" h="38100"/>
              <a:contourClr>
                <a:srgbClr val="002060"/>
              </a:contourClr>
            </a:sp3d>
          </a:bodyPr>
          <a:lstStyle/>
          <a:p>
            <a:pPr algn="ctr">
              <a:defRPr/>
            </a:pPr>
            <a:r>
              <a:rPr lang="ru-RU" sz="4800" b="1" dirty="0">
                <a:ln>
                  <a:solidFill>
                    <a:schemeClr val="tx1">
                      <a:lumMod val="65000"/>
                      <a:lumOff val="35000"/>
                    </a:schemeClr>
                  </a:solidFill>
                </a:ln>
                <a:solidFill>
                  <a:srgbClr val="E2222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Вперед по лестнице знаний!</a:t>
            </a:r>
          </a:p>
        </p:txBody>
      </p:sp>
      <p:sp>
        <p:nvSpPr>
          <p:cNvPr id="18" name="Номер слайда 6"/>
          <p:cNvSpPr txBox="1">
            <a:spLocks/>
          </p:cNvSpPr>
          <p:nvPr/>
        </p:nvSpPr>
        <p:spPr bwMode="auto">
          <a:xfrm>
            <a:off x="4427984" y="6453336"/>
            <a:ext cx="432048" cy="360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CCF28D2-9878-40B2-BA6D-A105FF54A06A}" type="slidenum">
              <a:rPr kumimoji="0" lang="es-ES" sz="1800" b="1" i="0" u="none" strike="noStrike" kern="1200" cap="none" spc="0" normalizeH="0" baseline="0" noProof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Arial" charset="0"/>
                <a:ea typeface="+mn-ea"/>
                <a:cs typeface="Arial" charset="0"/>
              </a:rPr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s-ES" sz="1800" b="1" i="0" u="none" strike="noStrike" kern="1200" cap="none" spc="0" normalizeH="0" baseline="0" noProof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285984" y="6000768"/>
            <a:ext cx="161005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 smtClean="0">
                <a:hlinkClick r:id="rId3"/>
              </a:rPr>
              <a:t>Ссылка на картинку</a:t>
            </a:r>
            <a:endParaRPr lang="ru-RU" sz="1200" dirty="0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8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1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" presetClass="entr" presetSubtype="2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4" presetClass="entr" presetSubtype="32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000"/>
                            </p:stCondLst>
                            <p:childTnLst>
                              <p:par>
                                <p:cTn id="32" presetID="2" presetClass="entr" presetSubtype="2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0"/>
                            </p:stCondLst>
                            <p:childTnLst>
                              <p:par>
                                <p:cTn id="37" presetID="4" presetClass="entr" presetSubtype="32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000"/>
                            </p:stCondLst>
                            <p:childTnLst>
                              <p:par>
                                <p:cTn id="41" presetID="2" presetClass="entr" presetSubtype="2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7000"/>
                            </p:stCondLst>
                            <p:childTnLst>
                              <p:par>
                                <p:cTn id="46" presetID="4" presetClass="entr" presetSubtype="32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4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8000"/>
                            </p:stCondLst>
                            <p:childTnLst>
                              <p:par>
                                <p:cTn id="50" presetID="2" presetClass="entr" presetSubtype="2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build="allAtOnce" animBg="1"/>
      <p:bldP spid="11" grpId="0" animBg="1"/>
      <p:bldP spid="12" grpId="0" animBg="1"/>
      <p:bldP spid="1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4" descr="http://www.gimnazjum.k-k.pl/biblioteka/image2.gif"/>
          <p:cNvPicPr>
            <a:picLocks noChangeAspect="1" noChangeArrowheads="1"/>
          </p:cNvPicPr>
          <p:nvPr/>
        </p:nvPicPr>
        <p:blipFill>
          <a:blip r:embed="rId2" cstate="print">
            <a:lum bright="20000" contrast="-30000"/>
          </a:blip>
          <a:srcRect/>
          <a:stretch>
            <a:fillRect/>
          </a:stretch>
        </p:blipFill>
        <p:spPr bwMode="auto">
          <a:xfrm>
            <a:off x="1547664" y="980728"/>
            <a:ext cx="6429375" cy="5357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Прямоугольник 14"/>
          <p:cNvSpPr/>
          <p:nvPr/>
        </p:nvSpPr>
        <p:spPr>
          <a:xfrm>
            <a:off x="611560" y="260648"/>
            <a:ext cx="7976222" cy="830997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harsh" dir="t">
                <a:rot lat="0" lon="0" rev="4200000"/>
              </a:lightRig>
            </a:scene3d>
            <a:sp3d extrusionH="215900" contourW="19050" prstMaterial="plastic">
              <a:bevelT w="63500" h="57150"/>
              <a:bevelB w="190500" h="38100"/>
              <a:contourClr>
                <a:srgbClr val="002060"/>
              </a:contourClr>
            </a:sp3d>
          </a:bodyPr>
          <a:lstStyle/>
          <a:p>
            <a:pPr algn="ctr">
              <a:defRPr/>
            </a:pPr>
            <a:r>
              <a:rPr lang="ru-RU" sz="4800" b="1" dirty="0">
                <a:ln>
                  <a:solidFill>
                    <a:schemeClr val="tx1">
                      <a:lumMod val="65000"/>
                      <a:lumOff val="35000"/>
                    </a:schemeClr>
                  </a:solidFill>
                </a:ln>
                <a:solidFill>
                  <a:srgbClr val="E2222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Вперед по лестнице знаний!</a:t>
            </a:r>
          </a:p>
        </p:txBody>
      </p:sp>
      <p:sp>
        <p:nvSpPr>
          <p:cNvPr id="6" name="Полилиния 5"/>
          <p:cNvSpPr/>
          <p:nvPr/>
        </p:nvSpPr>
        <p:spPr>
          <a:xfrm>
            <a:off x="7278949" y="5688843"/>
            <a:ext cx="1520332" cy="912199"/>
          </a:xfrm>
          <a:custGeom>
            <a:avLst/>
            <a:gdLst>
              <a:gd name="connsiteX0" fmla="*/ 0 w 1520332"/>
              <a:gd name="connsiteY0" fmla="*/ 91220 h 912199"/>
              <a:gd name="connsiteX1" fmla="*/ 26718 w 1520332"/>
              <a:gd name="connsiteY1" fmla="*/ 26718 h 912199"/>
              <a:gd name="connsiteX2" fmla="*/ 91220 w 1520332"/>
              <a:gd name="connsiteY2" fmla="*/ 0 h 912199"/>
              <a:gd name="connsiteX3" fmla="*/ 1429112 w 1520332"/>
              <a:gd name="connsiteY3" fmla="*/ 0 h 912199"/>
              <a:gd name="connsiteX4" fmla="*/ 1493614 w 1520332"/>
              <a:gd name="connsiteY4" fmla="*/ 26718 h 912199"/>
              <a:gd name="connsiteX5" fmla="*/ 1520332 w 1520332"/>
              <a:gd name="connsiteY5" fmla="*/ 91220 h 912199"/>
              <a:gd name="connsiteX6" fmla="*/ 1520332 w 1520332"/>
              <a:gd name="connsiteY6" fmla="*/ 820979 h 912199"/>
              <a:gd name="connsiteX7" fmla="*/ 1493614 w 1520332"/>
              <a:gd name="connsiteY7" fmla="*/ 885481 h 912199"/>
              <a:gd name="connsiteX8" fmla="*/ 1429112 w 1520332"/>
              <a:gd name="connsiteY8" fmla="*/ 912199 h 912199"/>
              <a:gd name="connsiteX9" fmla="*/ 91220 w 1520332"/>
              <a:gd name="connsiteY9" fmla="*/ 912199 h 912199"/>
              <a:gd name="connsiteX10" fmla="*/ 26718 w 1520332"/>
              <a:gd name="connsiteY10" fmla="*/ 885481 h 912199"/>
              <a:gd name="connsiteX11" fmla="*/ 0 w 1520332"/>
              <a:gd name="connsiteY11" fmla="*/ 820979 h 912199"/>
              <a:gd name="connsiteX12" fmla="*/ 0 w 1520332"/>
              <a:gd name="connsiteY12" fmla="*/ 91220 h 9121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520332" h="912199">
                <a:moveTo>
                  <a:pt x="0" y="91220"/>
                </a:moveTo>
                <a:cubicBezTo>
                  <a:pt x="0" y="67027"/>
                  <a:pt x="9611" y="43825"/>
                  <a:pt x="26718" y="26718"/>
                </a:cubicBezTo>
                <a:cubicBezTo>
                  <a:pt x="43825" y="9611"/>
                  <a:pt x="67027" y="0"/>
                  <a:pt x="91220" y="0"/>
                </a:cubicBezTo>
                <a:lnTo>
                  <a:pt x="1429112" y="0"/>
                </a:lnTo>
                <a:cubicBezTo>
                  <a:pt x="1453305" y="0"/>
                  <a:pt x="1476507" y="9611"/>
                  <a:pt x="1493614" y="26718"/>
                </a:cubicBezTo>
                <a:cubicBezTo>
                  <a:pt x="1510721" y="43825"/>
                  <a:pt x="1520332" y="67027"/>
                  <a:pt x="1520332" y="91220"/>
                </a:cubicBezTo>
                <a:lnTo>
                  <a:pt x="1520332" y="820979"/>
                </a:lnTo>
                <a:cubicBezTo>
                  <a:pt x="1520332" y="845172"/>
                  <a:pt x="1510721" y="868374"/>
                  <a:pt x="1493614" y="885481"/>
                </a:cubicBezTo>
                <a:cubicBezTo>
                  <a:pt x="1476507" y="902588"/>
                  <a:pt x="1453305" y="912199"/>
                  <a:pt x="1429112" y="912199"/>
                </a:cubicBezTo>
                <a:lnTo>
                  <a:pt x="91220" y="912199"/>
                </a:lnTo>
                <a:cubicBezTo>
                  <a:pt x="67027" y="912199"/>
                  <a:pt x="43825" y="902588"/>
                  <a:pt x="26718" y="885481"/>
                </a:cubicBezTo>
                <a:cubicBezTo>
                  <a:pt x="9611" y="868374"/>
                  <a:pt x="0" y="845172"/>
                  <a:pt x="0" y="820979"/>
                </a:cubicBezTo>
                <a:lnTo>
                  <a:pt x="0" y="91220"/>
                </a:lnTo>
                <a:close/>
              </a:path>
            </a:pathLst>
          </a:cu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18900000" scaled="1"/>
            <a:tileRect/>
          </a:gradFill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spcFirstLastPara="0" vert="horz" wrap="square" lIns="95297" tIns="95297" rIns="95297" bIns="95297" numCol="1" spcCol="1270" anchor="ctr" anchorCtr="0">
            <a:noAutofit/>
          </a:bodyPr>
          <a:lstStyle/>
          <a:p>
            <a:pPr lvl="0" algn="ctr" defTabSz="80010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1800" kern="1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hlinkClick r:id="rId3" action="ppaction://hlinksldjump"/>
              </a:rPr>
              <a:t>Словарный диктант</a:t>
            </a:r>
            <a:endParaRPr lang="ru-RU" sz="1800" kern="12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7" name="Полилиния 6"/>
          <p:cNvSpPr/>
          <p:nvPr/>
        </p:nvSpPr>
        <p:spPr>
          <a:xfrm rot="22472073">
            <a:off x="6831116" y="5683531"/>
            <a:ext cx="310866" cy="377043"/>
          </a:xfrm>
          <a:custGeom>
            <a:avLst/>
            <a:gdLst>
              <a:gd name="connsiteX0" fmla="*/ 0 w 310865"/>
              <a:gd name="connsiteY0" fmla="*/ 75408 h 377042"/>
              <a:gd name="connsiteX1" fmla="*/ 155433 w 310865"/>
              <a:gd name="connsiteY1" fmla="*/ 75408 h 377042"/>
              <a:gd name="connsiteX2" fmla="*/ 155433 w 310865"/>
              <a:gd name="connsiteY2" fmla="*/ 0 h 377042"/>
              <a:gd name="connsiteX3" fmla="*/ 310865 w 310865"/>
              <a:gd name="connsiteY3" fmla="*/ 188521 h 377042"/>
              <a:gd name="connsiteX4" fmla="*/ 155433 w 310865"/>
              <a:gd name="connsiteY4" fmla="*/ 377042 h 377042"/>
              <a:gd name="connsiteX5" fmla="*/ 155433 w 310865"/>
              <a:gd name="connsiteY5" fmla="*/ 301634 h 377042"/>
              <a:gd name="connsiteX6" fmla="*/ 0 w 310865"/>
              <a:gd name="connsiteY6" fmla="*/ 301634 h 377042"/>
              <a:gd name="connsiteX7" fmla="*/ 0 w 310865"/>
              <a:gd name="connsiteY7" fmla="*/ 75408 h 3770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10865" h="377042">
                <a:moveTo>
                  <a:pt x="310865" y="301634"/>
                </a:moveTo>
                <a:lnTo>
                  <a:pt x="155432" y="301634"/>
                </a:lnTo>
                <a:lnTo>
                  <a:pt x="155432" y="377042"/>
                </a:lnTo>
                <a:lnTo>
                  <a:pt x="0" y="188521"/>
                </a:lnTo>
                <a:lnTo>
                  <a:pt x="155432" y="0"/>
                </a:lnTo>
                <a:lnTo>
                  <a:pt x="155432" y="75408"/>
                </a:lnTo>
                <a:lnTo>
                  <a:pt x="310865" y="75408"/>
                </a:lnTo>
                <a:lnTo>
                  <a:pt x="310865" y="301634"/>
                </a:lnTo>
                <a:close/>
              </a:path>
            </a:pathLst>
          </a:custGeom>
          <a:scene3d>
            <a:camera prst="obliqueBottomLeft" zoom="95000">
              <a:rot lat="21299999" lon="0" rev="0"/>
            </a:camera>
            <a:lightRig rig="soft" dir="t"/>
          </a:scene3d>
          <a:sp3d prstMaterial="dkEdge"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spcFirstLastPara="0" vert="horz" wrap="square" lIns="93259" tIns="75408" rIns="0" bIns="75408" numCol="1" spcCol="1270" anchor="ctr" anchorCtr="0">
            <a:noAutofit/>
          </a:bodyPr>
          <a:lstStyle/>
          <a:p>
            <a:pPr lvl="0" algn="ctr" defTabSz="6223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ru-RU" sz="1400" kern="1200"/>
          </a:p>
        </p:txBody>
      </p:sp>
      <p:sp>
        <p:nvSpPr>
          <p:cNvPr id="9" name="Полилиния 8"/>
          <p:cNvSpPr/>
          <p:nvPr/>
        </p:nvSpPr>
        <p:spPr>
          <a:xfrm>
            <a:off x="5190849" y="5147480"/>
            <a:ext cx="1520332" cy="912199"/>
          </a:xfrm>
          <a:custGeom>
            <a:avLst/>
            <a:gdLst>
              <a:gd name="connsiteX0" fmla="*/ 0 w 1520332"/>
              <a:gd name="connsiteY0" fmla="*/ 91220 h 912199"/>
              <a:gd name="connsiteX1" fmla="*/ 26718 w 1520332"/>
              <a:gd name="connsiteY1" fmla="*/ 26718 h 912199"/>
              <a:gd name="connsiteX2" fmla="*/ 91220 w 1520332"/>
              <a:gd name="connsiteY2" fmla="*/ 0 h 912199"/>
              <a:gd name="connsiteX3" fmla="*/ 1429112 w 1520332"/>
              <a:gd name="connsiteY3" fmla="*/ 0 h 912199"/>
              <a:gd name="connsiteX4" fmla="*/ 1493614 w 1520332"/>
              <a:gd name="connsiteY4" fmla="*/ 26718 h 912199"/>
              <a:gd name="connsiteX5" fmla="*/ 1520332 w 1520332"/>
              <a:gd name="connsiteY5" fmla="*/ 91220 h 912199"/>
              <a:gd name="connsiteX6" fmla="*/ 1520332 w 1520332"/>
              <a:gd name="connsiteY6" fmla="*/ 820979 h 912199"/>
              <a:gd name="connsiteX7" fmla="*/ 1493614 w 1520332"/>
              <a:gd name="connsiteY7" fmla="*/ 885481 h 912199"/>
              <a:gd name="connsiteX8" fmla="*/ 1429112 w 1520332"/>
              <a:gd name="connsiteY8" fmla="*/ 912199 h 912199"/>
              <a:gd name="connsiteX9" fmla="*/ 91220 w 1520332"/>
              <a:gd name="connsiteY9" fmla="*/ 912199 h 912199"/>
              <a:gd name="connsiteX10" fmla="*/ 26718 w 1520332"/>
              <a:gd name="connsiteY10" fmla="*/ 885481 h 912199"/>
              <a:gd name="connsiteX11" fmla="*/ 0 w 1520332"/>
              <a:gd name="connsiteY11" fmla="*/ 820979 h 912199"/>
              <a:gd name="connsiteX12" fmla="*/ 0 w 1520332"/>
              <a:gd name="connsiteY12" fmla="*/ 91220 h 9121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520332" h="912199">
                <a:moveTo>
                  <a:pt x="0" y="91220"/>
                </a:moveTo>
                <a:cubicBezTo>
                  <a:pt x="0" y="67027"/>
                  <a:pt x="9611" y="43825"/>
                  <a:pt x="26718" y="26718"/>
                </a:cubicBezTo>
                <a:cubicBezTo>
                  <a:pt x="43825" y="9611"/>
                  <a:pt x="67027" y="0"/>
                  <a:pt x="91220" y="0"/>
                </a:cubicBezTo>
                <a:lnTo>
                  <a:pt x="1429112" y="0"/>
                </a:lnTo>
                <a:cubicBezTo>
                  <a:pt x="1453305" y="0"/>
                  <a:pt x="1476507" y="9611"/>
                  <a:pt x="1493614" y="26718"/>
                </a:cubicBezTo>
                <a:cubicBezTo>
                  <a:pt x="1510721" y="43825"/>
                  <a:pt x="1520332" y="67027"/>
                  <a:pt x="1520332" y="91220"/>
                </a:cubicBezTo>
                <a:lnTo>
                  <a:pt x="1520332" y="820979"/>
                </a:lnTo>
                <a:cubicBezTo>
                  <a:pt x="1520332" y="845172"/>
                  <a:pt x="1510721" y="868374"/>
                  <a:pt x="1493614" y="885481"/>
                </a:cubicBezTo>
                <a:cubicBezTo>
                  <a:pt x="1476507" y="902588"/>
                  <a:pt x="1453305" y="912199"/>
                  <a:pt x="1429112" y="912199"/>
                </a:cubicBezTo>
                <a:lnTo>
                  <a:pt x="91220" y="912199"/>
                </a:lnTo>
                <a:cubicBezTo>
                  <a:pt x="67027" y="912199"/>
                  <a:pt x="43825" y="902588"/>
                  <a:pt x="26718" y="885481"/>
                </a:cubicBezTo>
                <a:cubicBezTo>
                  <a:pt x="9611" y="868374"/>
                  <a:pt x="0" y="845172"/>
                  <a:pt x="0" y="820979"/>
                </a:cubicBezTo>
                <a:lnTo>
                  <a:pt x="0" y="91220"/>
                </a:lnTo>
                <a:close/>
              </a:path>
            </a:pathLst>
          </a:custGeom>
          <a:gradFill flip="none" rotWithShape="1">
            <a:gsLst>
              <a:gs pos="0">
                <a:schemeClr val="accent6">
                  <a:shade val="30000"/>
                  <a:satMod val="115000"/>
                </a:schemeClr>
              </a:gs>
              <a:gs pos="50000">
                <a:schemeClr val="accent6">
                  <a:shade val="67500"/>
                  <a:satMod val="115000"/>
                </a:schemeClr>
              </a:gs>
              <a:gs pos="100000">
                <a:schemeClr val="accent6">
                  <a:shade val="100000"/>
                  <a:satMod val="115000"/>
                </a:schemeClr>
              </a:gs>
            </a:gsLst>
            <a:lin ang="18900000" scaled="1"/>
            <a:tileRect/>
          </a:gradFill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spcFirstLastPara="0" vert="horz" wrap="square" lIns="102917" tIns="102917" rIns="102917" bIns="102917" numCol="1" spcCol="1270" anchor="ctr" anchorCtr="0">
            <a:noAutofit/>
          </a:bodyPr>
          <a:lstStyle/>
          <a:p>
            <a:pPr lvl="0" algn="ctr" defTabSz="88900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2000" kern="1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hlinkClick r:id="rId4" action="ppaction://hlinksldjump"/>
              </a:rPr>
              <a:t>Вычисли!</a:t>
            </a:r>
            <a:endParaRPr lang="ru-RU" sz="2000" kern="12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0" name="Полилиния 9"/>
          <p:cNvSpPr/>
          <p:nvPr/>
        </p:nvSpPr>
        <p:spPr>
          <a:xfrm rot="23037749">
            <a:off x="4733799" y="4947250"/>
            <a:ext cx="329298" cy="377043"/>
          </a:xfrm>
          <a:custGeom>
            <a:avLst/>
            <a:gdLst>
              <a:gd name="connsiteX0" fmla="*/ 0 w 329298"/>
              <a:gd name="connsiteY0" fmla="*/ 75408 h 377042"/>
              <a:gd name="connsiteX1" fmla="*/ 164649 w 329298"/>
              <a:gd name="connsiteY1" fmla="*/ 75408 h 377042"/>
              <a:gd name="connsiteX2" fmla="*/ 164649 w 329298"/>
              <a:gd name="connsiteY2" fmla="*/ 0 h 377042"/>
              <a:gd name="connsiteX3" fmla="*/ 329298 w 329298"/>
              <a:gd name="connsiteY3" fmla="*/ 188521 h 377042"/>
              <a:gd name="connsiteX4" fmla="*/ 164649 w 329298"/>
              <a:gd name="connsiteY4" fmla="*/ 377042 h 377042"/>
              <a:gd name="connsiteX5" fmla="*/ 164649 w 329298"/>
              <a:gd name="connsiteY5" fmla="*/ 301634 h 377042"/>
              <a:gd name="connsiteX6" fmla="*/ 0 w 329298"/>
              <a:gd name="connsiteY6" fmla="*/ 301634 h 377042"/>
              <a:gd name="connsiteX7" fmla="*/ 0 w 329298"/>
              <a:gd name="connsiteY7" fmla="*/ 75408 h 3770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29298" h="377042">
                <a:moveTo>
                  <a:pt x="329298" y="301634"/>
                </a:moveTo>
                <a:lnTo>
                  <a:pt x="164649" y="301634"/>
                </a:lnTo>
                <a:lnTo>
                  <a:pt x="164649" y="377042"/>
                </a:lnTo>
                <a:lnTo>
                  <a:pt x="0" y="188521"/>
                </a:lnTo>
                <a:lnTo>
                  <a:pt x="164649" y="0"/>
                </a:lnTo>
                <a:lnTo>
                  <a:pt x="164649" y="75408"/>
                </a:lnTo>
                <a:lnTo>
                  <a:pt x="329298" y="75408"/>
                </a:lnTo>
                <a:lnTo>
                  <a:pt x="329298" y="301634"/>
                </a:lnTo>
                <a:close/>
              </a:path>
            </a:pathLst>
          </a:custGeom>
          <a:scene3d>
            <a:camera prst="obliqueBottomLeft" zoom="95000">
              <a:rot lat="21299999" lon="0" rev="0"/>
            </a:camera>
            <a:lightRig rig="soft" dir="t"/>
          </a:scene3d>
          <a:sp3d prstMaterial="dkEdge"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spcFirstLastPara="0" vert="horz" wrap="square" lIns="98789" tIns="75408" rIns="-1" bIns="75408" numCol="1" spcCol="1270" anchor="ctr" anchorCtr="0">
            <a:noAutofit/>
          </a:bodyPr>
          <a:lstStyle/>
          <a:p>
            <a:pPr lvl="0" algn="ctr" defTabSz="6223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ru-RU" sz="1400" kern="1200"/>
          </a:p>
        </p:txBody>
      </p:sp>
      <p:sp>
        <p:nvSpPr>
          <p:cNvPr id="11" name="Полилиния 10"/>
          <p:cNvSpPr/>
          <p:nvPr/>
        </p:nvSpPr>
        <p:spPr>
          <a:xfrm>
            <a:off x="3102749" y="4219436"/>
            <a:ext cx="1520332" cy="912199"/>
          </a:xfrm>
          <a:custGeom>
            <a:avLst/>
            <a:gdLst>
              <a:gd name="connsiteX0" fmla="*/ 0 w 1520332"/>
              <a:gd name="connsiteY0" fmla="*/ 91220 h 912199"/>
              <a:gd name="connsiteX1" fmla="*/ 26718 w 1520332"/>
              <a:gd name="connsiteY1" fmla="*/ 26718 h 912199"/>
              <a:gd name="connsiteX2" fmla="*/ 91220 w 1520332"/>
              <a:gd name="connsiteY2" fmla="*/ 0 h 912199"/>
              <a:gd name="connsiteX3" fmla="*/ 1429112 w 1520332"/>
              <a:gd name="connsiteY3" fmla="*/ 0 h 912199"/>
              <a:gd name="connsiteX4" fmla="*/ 1493614 w 1520332"/>
              <a:gd name="connsiteY4" fmla="*/ 26718 h 912199"/>
              <a:gd name="connsiteX5" fmla="*/ 1520332 w 1520332"/>
              <a:gd name="connsiteY5" fmla="*/ 91220 h 912199"/>
              <a:gd name="connsiteX6" fmla="*/ 1520332 w 1520332"/>
              <a:gd name="connsiteY6" fmla="*/ 820979 h 912199"/>
              <a:gd name="connsiteX7" fmla="*/ 1493614 w 1520332"/>
              <a:gd name="connsiteY7" fmla="*/ 885481 h 912199"/>
              <a:gd name="connsiteX8" fmla="*/ 1429112 w 1520332"/>
              <a:gd name="connsiteY8" fmla="*/ 912199 h 912199"/>
              <a:gd name="connsiteX9" fmla="*/ 91220 w 1520332"/>
              <a:gd name="connsiteY9" fmla="*/ 912199 h 912199"/>
              <a:gd name="connsiteX10" fmla="*/ 26718 w 1520332"/>
              <a:gd name="connsiteY10" fmla="*/ 885481 h 912199"/>
              <a:gd name="connsiteX11" fmla="*/ 0 w 1520332"/>
              <a:gd name="connsiteY11" fmla="*/ 820979 h 912199"/>
              <a:gd name="connsiteX12" fmla="*/ 0 w 1520332"/>
              <a:gd name="connsiteY12" fmla="*/ 91220 h 9121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520332" h="912199">
                <a:moveTo>
                  <a:pt x="0" y="91220"/>
                </a:moveTo>
                <a:cubicBezTo>
                  <a:pt x="0" y="67027"/>
                  <a:pt x="9611" y="43825"/>
                  <a:pt x="26718" y="26718"/>
                </a:cubicBezTo>
                <a:cubicBezTo>
                  <a:pt x="43825" y="9611"/>
                  <a:pt x="67027" y="0"/>
                  <a:pt x="91220" y="0"/>
                </a:cubicBezTo>
                <a:lnTo>
                  <a:pt x="1429112" y="0"/>
                </a:lnTo>
                <a:cubicBezTo>
                  <a:pt x="1453305" y="0"/>
                  <a:pt x="1476507" y="9611"/>
                  <a:pt x="1493614" y="26718"/>
                </a:cubicBezTo>
                <a:cubicBezTo>
                  <a:pt x="1510721" y="43825"/>
                  <a:pt x="1520332" y="67027"/>
                  <a:pt x="1520332" y="91220"/>
                </a:cubicBezTo>
                <a:lnTo>
                  <a:pt x="1520332" y="820979"/>
                </a:lnTo>
                <a:cubicBezTo>
                  <a:pt x="1520332" y="845172"/>
                  <a:pt x="1510721" y="868374"/>
                  <a:pt x="1493614" y="885481"/>
                </a:cubicBezTo>
                <a:cubicBezTo>
                  <a:pt x="1476507" y="902588"/>
                  <a:pt x="1453305" y="912199"/>
                  <a:pt x="1429112" y="912199"/>
                </a:cubicBezTo>
                <a:lnTo>
                  <a:pt x="91220" y="912199"/>
                </a:lnTo>
                <a:cubicBezTo>
                  <a:pt x="67027" y="912199"/>
                  <a:pt x="43825" y="902588"/>
                  <a:pt x="26718" y="885481"/>
                </a:cubicBezTo>
                <a:cubicBezTo>
                  <a:pt x="9611" y="868374"/>
                  <a:pt x="0" y="845172"/>
                  <a:pt x="0" y="820979"/>
                </a:cubicBezTo>
                <a:lnTo>
                  <a:pt x="0" y="91220"/>
                </a:lnTo>
                <a:close/>
              </a:path>
            </a:pathLst>
          </a:custGeom>
          <a:gradFill flip="none" rotWithShape="1">
            <a:gsLst>
              <a:gs pos="0">
                <a:schemeClr val="accent4">
                  <a:shade val="30000"/>
                  <a:satMod val="115000"/>
                </a:schemeClr>
              </a:gs>
              <a:gs pos="50000">
                <a:schemeClr val="accent4">
                  <a:shade val="67500"/>
                  <a:satMod val="115000"/>
                </a:schemeClr>
              </a:gs>
              <a:gs pos="100000">
                <a:schemeClr val="accent4">
                  <a:shade val="100000"/>
                  <a:satMod val="115000"/>
                </a:schemeClr>
              </a:gs>
            </a:gsLst>
            <a:lin ang="18900000" scaled="1"/>
            <a:tileRect/>
          </a:gradFill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spcFirstLastPara="0" vert="horz" wrap="square" lIns="95297" tIns="95297" rIns="95297" bIns="95297" numCol="1" spcCol="1270" anchor="ctr" anchorCtr="0">
            <a:noAutofit/>
          </a:bodyPr>
          <a:lstStyle/>
          <a:p>
            <a:pPr lvl="0" algn="ctr" defTabSz="80010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1800" strike="noStrike" kern="1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hlinkClick r:id="rId5" action="ppaction://hlinksldjump"/>
              </a:rPr>
              <a:t>Реши уравнение!</a:t>
            </a:r>
            <a:endParaRPr lang="ru-RU" sz="1800" strike="noStrike" kern="12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2" name="Полилиния 11"/>
          <p:cNvSpPr/>
          <p:nvPr/>
        </p:nvSpPr>
        <p:spPr>
          <a:xfrm rot="23520325">
            <a:off x="2804998" y="3903269"/>
            <a:ext cx="247854" cy="377043"/>
          </a:xfrm>
          <a:custGeom>
            <a:avLst/>
            <a:gdLst>
              <a:gd name="connsiteX0" fmla="*/ 0 w 247853"/>
              <a:gd name="connsiteY0" fmla="*/ 75408 h 377042"/>
              <a:gd name="connsiteX1" fmla="*/ 123927 w 247853"/>
              <a:gd name="connsiteY1" fmla="*/ 75408 h 377042"/>
              <a:gd name="connsiteX2" fmla="*/ 123927 w 247853"/>
              <a:gd name="connsiteY2" fmla="*/ 0 h 377042"/>
              <a:gd name="connsiteX3" fmla="*/ 247853 w 247853"/>
              <a:gd name="connsiteY3" fmla="*/ 188521 h 377042"/>
              <a:gd name="connsiteX4" fmla="*/ 123927 w 247853"/>
              <a:gd name="connsiteY4" fmla="*/ 377042 h 377042"/>
              <a:gd name="connsiteX5" fmla="*/ 123927 w 247853"/>
              <a:gd name="connsiteY5" fmla="*/ 301634 h 377042"/>
              <a:gd name="connsiteX6" fmla="*/ 0 w 247853"/>
              <a:gd name="connsiteY6" fmla="*/ 301634 h 377042"/>
              <a:gd name="connsiteX7" fmla="*/ 0 w 247853"/>
              <a:gd name="connsiteY7" fmla="*/ 75408 h 3770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47853" h="377042">
                <a:moveTo>
                  <a:pt x="247852" y="301634"/>
                </a:moveTo>
                <a:lnTo>
                  <a:pt x="123926" y="301634"/>
                </a:lnTo>
                <a:lnTo>
                  <a:pt x="123926" y="377042"/>
                </a:lnTo>
                <a:lnTo>
                  <a:pt x="1" y="188521"/>
                </a:lnTo>
                <a:lnTo>
                  <a:pt x="123926" y="0"/>
                </a:lnTo>
                <a:lnTo>
                  <a:pt x="123926" y="75408"/>
                </a:lnTo>
                <a:lnTo>
                  <a:pt x="247852" y="75408"/>
                </a:lnTo>
                <a:lnTo>
                  <a:pt x="247852" y="301634"/>
                </a:lnTo>
                <a:close/>
              </a:path>
            </a:pathLst>
          </a:custGeom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  <a:scene3d>
            <a:camera prst="obliqueBottomLeft" zoom="95000">
              <a:rot lat="21299999" lon="0" rev="0"/>
            </a:camera>
            <a:lightRig rig="soft" dir="t"/>
          </a:scene3d>
          <a:sp3d prstMaterial="dkEdge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spcFirstLastPara="0" vert="horz" wrap="square" lIns="74356" tIns="75408" rIns="0" bIns="75408" numCol="1" spcCol="1270" anchor="ctr" anchorCtr="0">
            <a:noAutofit/>
          </a:bodyPr>
          <a:lstStyle/>
          <a:p>
            <a:pPr lvl="0" algn="ctr" defTabSz="6223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ru-RU" sz="1400" kern="1200"/>
          </a:p>
        </p:txBody>
      </p:sp>
      <p:sp>
        <p:nvSpPr>
          <p:cNvPr id="13" name="Полилиния 12"/>
          <p:cNvSpPr/>
          <p:nvPr/>
        </p:nvSpPr>
        <p:spPr>
          <a:xfrm>
            <a:off x="1246667" y="3059383"/>
            <a:ext cx="1520332" cy="912199"/>
          </a:xfrm>
          <a:custGeom>
            <a:avLst/>
            <a:gdLst>
              <a:gd name="connsiteX0" fmla="*/ 0 w 1520332"/>
              <a:gd name="connsiteY0" fmla="*/ 91220 h 912199"/>
              <a:gd name="connsiteX1" fmla="*/ 26718 w 1520332"/>
              <a:gd name="connsiteY1" fmla="*/ 26718 h 912199"/>
              <a:gd name="connsiteX2" fmla="*/ 91220 w 1520332"/>
              <a:gd name="connsiteY2" fmla="*/ 0 h 912199"/>
              <a:gd name="connsiteX3" fmla="*/ 1429112 w 1520332"/>
              <a:gd name="connsiteY3" fmla="*/ 0 h 912199"/>
              <a:gd name="connsiteX4" fmla="*/ 1493614 w 1520332"/>
              <a:gd name="connsiteY4" fmla="*/ 26718 h 912199"/>
              <a:gd name="connsiteX5" fmla="*/ 1520332 w 1520332"/>
              <a:gd name="connsiteY5" fmla="*/ 91220 h 912199"/>
              <a:gd name="connsiteX6" fmla="*/ 1520332 w 1520332"/>
              <a:gd name="connsiteY6" fmla="*/ 820979 h 912199"/>
              <a:gd name="connsiteX7" fmla="*/ 1493614 w 1520332"/>
              <a:gd name="connsiteY7" fmla="*/ 885481 h 912199"/>
              <a:gd name="connsiteX8" fmla="*/ 1429112 w 1520332"/>
              <a:gd name="connsiteY8" fmla="*/ 912199 h 912199"/>
              <a:gd name="connsiteX9" fmla="*/ 91220 w 1520332"/>
              <a:gd name="connsiteY9" fmla="*/ 912199 h 912199"/>
              <a:gd name="connsiteX10" fmla="*/ 26718 w 1520332"/>
              <a:gd name="connsiteY10" fmla="*/ 885481 h 912199"/>
              <a:gd name="connsiteX11" fmla="*/ 0 w 1520332"/>
              <a:gd name="connsiteY11" fmla="*/ 820979 h 912199"/>
              <a:gd name="connsiteX12" fmla="*/ 0 w 1520332"/>
              <a:gd name="connsiteY12" fmla="*/ 91220 h 9121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520332" h="912199">
                <a:moveTo>
                  <a:pt x="0" y="91220"/>
                </a:moveTo>
                <a:cubicBezTo>
                  <a:pt x="0" y="67027"/>
                  <a:pt x="9611" y="43825"/>
                  <a:pt x="26718" y="26718"/>
                </a:cubicBezTo>
                <a:cubicBezTo>
                  <a:pt x="43825" y="9611"/>
                  <a:pt x="67027" y="0"/>
                  <a:pt x="91220" y="0"/>
                </a:cubicBezTo>
                <a:lnTo>
                  <a:pt x="1429112" y="0"/>
                </a:lnTo>
                <a:cubicBezTo>
                  <a:pt x="1453305" y="0"/>
                  <a:pt x="1476507" y="9611"/>
                  <a:pt x="1493614" y="26718"/>
                </a:cubicBezTo>
                <a:cubicBezTo>
                  <a:pt x="1510721" y="43825"/>
                  <a:pt x="1520332" y="67027"/>
                  <a:pt x="1520332" y="91220"/>
                </a:cubicBezTo>
                <a:lnTo>
                  <a:pt x="1520332" y="820979"/>
                </a:lnTo>
                <a:cubicBezTo>
                  <a:pt x="1520332" y="845172"/>
                  <a:pt x="1510721" y="868374"/>
                  <a:pt x="1493614" y="885481"/>
                </a:cubicBezTo>
                <a:cubicBezTo>
                  <a:pt x="1476507" y="902588"/>
                  <a:pt x="1453305" y="912199"/>
                  <a:pt x="1429112" y="912199"/>
                </a:cubicBezTo>
                <a:lnTo>
                  <a:pt x="91220" y="912199"/>
                </a:lnTo>
                <a:cubicBezTo>
                  <a:pt x="67027" y="912199"/>
                  <a:pt x="43825" y="902588"/>
                  <a:pt x="26718" y="885481"/>
                </a:cubicBezTo>
                <a:cubicBezTo>
                  <a:pt x="9611" y="868374"/>
                  <a:pt x="0" y="845172"/>
                  <a:pt x="0" y="820979"/>
                </a:cubicBezTo>
                <a:lnTo>
                  <a:pt x="0" y="91220"/>
                </a:lnTo>
                <a:close/>
              </a:path>
            </a:pathLst>
          </a:custGeom>
          <a:gradFill flip="none" rotWithShape="1">
            <a:gsLst>
              <a:gs pos="0">
                <a:schemeClr val="accent2">
                  <a:shade val="30000"/>
                  <a:satMod val="115000"/>
                </a:schemeClr>
              </a:gs>
              <a:gs pos="50000">
                <a:schemeClr val="accent2">
                  <a:shade val="67500"/>
                  <a:satMod val="115000"/>
                </a:schemeClr>
              </a:gs>
              <a:gs pos="100000">
                <a:schemeClr val="accent2">
                  <a:shade val="100000"/>
                  <a:satMod val="115000"/>
                </a:schemeClr>
              </a:gs>
            </a:gsLst>
            <a:lin ang="18900000" scaled="1"/>
            <a:tileRect/>
          </a:gradFill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spcFirstLastPara="0" vert="horz" wrap="square" lIns="91487" tIns="91487" rIns="91487" bIns="91487" numCol="1" spcCol="1270" anchor="ctr" anchorCtr="0">
            <a:noAutofit/>
          </a:bodyPr>
          <a:lstStyle/>
          <a:p>
            <a:pPr lvl="0" algn="ctr" defTabSz="75565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1700" kern="1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hlinkClick r:id="rId6" action="ppaction://hlinksldjump"/>
              </a:rPr>
              <a:t>Упрости выражение!</a:t>
            </a:r>
            <a:endParaRPr lang="ru-RU" sz="1700" kern="12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4" name="Полилиния 13"/>
          <p:cNvSpPr/>
          <p:nvPr/>
        </p:nvSpPr>
        <p:spPr>
          <a:xfrm rot="24919591">
            <a:off x="1299588" y="2741403"/>
            <a:ext cx="272153" cy="377043"/>
          </a:xfrm>
          <a:custGeom>
            <a:avLst/>
            <a:gdLst>
              <a:gd name="connsiteX0" fmla="*/ 0 w 272152"/>
              <a:gd name="connsiteY0" fmla="*/ 75408 h 377042"/>
              <a:gd name="connsiteX1" fmla="*/ 136076 w 272152"/>
              <a:gd name="connsiteY1" fmla="*/ 75408 h 377042"/>
              <a:gd name="connsiteX2" fmla="*/ 136076 w 272152"/>
              <a:gd name="connsiteY2" fmla="*/ 0 h 377042"/>
              <a:gd name="connsiteX3" fmla="*/ 272152 w 272152"/>
              <a:gd name="connsiteY3" fmla="*/ 188521 h 377042"/>
              <a:gd name="connsiteX4" fmla="*/ 136076 w 272152"/>
              <a:gd name="connsiteY4" fmla="*/ 377042 h 377042"/>
              <a:gd name="connsiteX5" fmla="*/ 136076 w 272152"/>
              <a:gd name="connsiteY5" fmla="*/ 301634 h 377042"/>
              <a:gd name="connsiteX6" fmla="*/ 0 w 272152"/>
              <a:gd name="connsiteY6" fmla="*/ 301634 h 377042"/>
              <a:gd name="connsiteX7" fmla="*/ 0 w 272152"/>
              <a:gd name="connsiteY7" fmla="*/ 75408 h 3770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72152" h="377042">
                <a:moveTo>
                  <a:pt x="272152" y="301634"/>
                </a:moveTo>
                <a:lnTo>
                  <a:pt x="136076" y="301634"/>
                </a:lnTo>
                <a:lnTo>
                  <a:pt x="136076" y="377042"/>
                </a:lnTo>
                <a:lnTo>
                  <a:pt x="0" y="188521"/>
                </a:lnTo>
                <a:lnTo>
                  <a:pt x="136076" y="0"/>
                </a:lnTo>
                <a:lnTo>
                  <a:pt x="136076" y="75408"/>
                </a:lnTo>
                <a:lnTo>
                  <a:pt x="272152" y="75408"/>
                </a:lnTo>
                <a:lnTo>
                  <a:pt x="272152" y="301634"/>
                </a:lnTo>
                <a:close/>
              </a:path>
            </a:pathLst>
          </a:custGeom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  <a:scene3d>
            <a:camera prst="obliqueBottomLeft" zoom="95000">
              <a:rot lat="21299999" lon="0" rev="0"/>
            </a:camera>
            <a:lightRig rig="soft" dir="t"/>
          </a:scene3d>
          <a:sp3d prstMaterial="dkEdge"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spcFirstLastPara="0" vert="horz" wrap="square" lIns="81646" tIns="75408" rIns="0" bIns="75408" numCol="1" spcCol="1270" anchor="ctr" anchorCtr="0">
            <a:noAutofit/>
          </a:bodyPr>
          <a:lstStyle/>
          <a:p>
            <a:pPr lvl="0" algn="ctr" defTabSz="6223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ru-RU" sz="1400" kern="1200"/>
          </a:p>
        </p:txBody>
      </p:sp>
      <p:sp>
        <p:nvSpPr>
          <p:cNvPr id="16" name="Полилиния 15">
            <a:hlinkClick r:id="rId7" action="ppaction://hlinksldjump"/>
          </p:cNvPr>
          <p:cNvSpPr/>
          <p:nvPr/>
        </p:nvSpPr>
        <p:spPr>
          <a:xfrm>
            <a:off x="323528" y="1724881"/>
            <a:ext cx="1520332" cy="912199"/>
          </a:xfrm>
          <a:custGeom>
            <a:avLst/>
            <a:gdLst>
              <a:gd name="connsiteX0" fmla="*/ 0 w 1520332"/>
              <a:gd name="connsiteY0" fmla="*/ 91220 h 912199"/>
              <a:gd name="connsiteX1" fmla="*/ 26718 w 1520332"/>
              <a:gd name="connsiteY1" fmla="*/ 26718 h 912199"/>
              <a:gd name="connsiteX2" fmla="*/ 91220 w 1520332"/>
              <a:gd name="connsiteY2" fmla="*/ 0 h 912199"/>
              <a:gd name="connsiteX3" fmla="*/ 1429112 w 1520332"/>
              <a:gd name="connsiteY3" fmla="*/ 0 h 912199"/>
              <a:gd name="connsiteX4" fmla="*/ 1493614 w 1520332"/>
              <a:gd name="connsiteY4" fmla="*/ 26718 h 912199"/>
              <a:gd name="connsiteX5" fmla="*/ 1520332 w 1520332"/>
              <a:gd name="connsiteY5" fmla="*/ 91220 h 912199"/>
              <a:gd name="connsiteX6" fmla="*/ 1520332 w 1520332"/>
              <a:gd name="connsiteY6" fmla="*/ 820979 h 912199"/>
              <a:gd name="connsiteX7" fmla="*/ 1493614 w 1520332"/>
              <a:gd name="connsiteY7" fmla="*/ 885481 h 912199"/>
              <a:gd name="connsiteX8" fmla="*/ 1429112 w 1520332"/>
              <a:gd name="connsiteY8" fmla="*/ 912199 h 912199"/>
              <a:gd name="connsiteX9" fmla="*/ 91220 w 1520332"/>
              <a:gd name="connsiteY9" fmla="*/ 912199 h 912199"/>
              <a:gd name="connsiteX10" fmla="*/ 26718 w 1520332"/>
              <a:gd name="connsiteY10" fmla="*/ 885481 h 912199"/>
              <a:gd name="connsiteX11" fmla="*/ 0 w 1520332"/>
              <a:gd name="connsiteY11" fmla="*/ 820979 h 912199"/>
              <a:gd name="connsiteX12" fmla="*/ 0 w 1520332"/>
              <a:gd name="connsiteY12" fmla="*/ 91220 h 9121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520332" h="912199">
                <a:moveTo>
                  <a:pt x="0" y="91220"/>
                </a:moveTo>
                <a:cubicBezTo>
                  <a:pt x="0" y="67027"/>
                  <a:pt x="9611" y="43825"/>
                  <a:pt x="26718" y="26718"/>
                </a:cubicBezTo>
                <a:cubicBezTo>
                  <a:pt x="43825" y="9611"/>
                  <a:pt x="67027" y="0"/>
                  <a:pt x="91220" y="0"/>
                </a:cubicBezTo>
                <a:lnTo>
                  <a:pt x="1429112" y="0"/>
                </a:lnTo>
                <a:cubicBezTo>
                  <a:pt x="1453305" y="0"/>
                  <a:pt x="1476507" y="9611"/>
                  <a:pt x="1493614" y="26718"/>
                </a:cubicBezTo>
                <a:cubicBezTo>
                  <a:pt x="1510721" y="43825"/>
                  <a:pt x="1520332" y="67027"/>
                  <a:pt x="1520332" y="91220"/>
                </a:cubicBezTo>
                <a:lnTo>
                  <a:pt x="1520332" y="820979"/>
                </a:lnTo>
                <a:cubicBezTo>
                  <a:pt x="1520332" y="845172"/>
                  <a:pt x="1510721" y="868374"/>
                  <a:pt x="1493614" y="885481"/>
                </a:cubicBezTo>
                <a:cubicBezTo>
                  <a:pt x="1476507" y="902588"/>
                  <a:pt x="1453305" y="912199"/>
                  <a:pt x="1429112" y="912199"/>
                </a:cubicBezTo>
                <a:lnTo>
                  <a:pt x="91220" y="912199"/>
                </a:lnTo>
                <a:cubicBezTo>
                  <a:pt x="67027" y="912199"/>
                  <a:pt x="43825" y="902588"/>
                  <a:pt x="26718" y="885481"/>
                </a:cubicBezTo>
                <a:cubicBezTo>
                  <a:pt x="9611" y="868374"/>
                  <a:pt x="0" y="845172"/>
                  <a:pt x="0" y="820979"/>
                </a:cubicBezTo>
                <a:lnTo>
                  <a:pt x="0" y="91220"/>
                </a:lnTo>
                <a:close/>
              </a:path>
            </a:pathLst>
          </a:custGeom>
          <a:gradFill flip="none" rotWithShape="1">
            <a:gsLst>
              <a:gs pos="0">
                <a:schemeClr val="accent3">
                  <a:shade val="30000"/>
                  <a:satMod val="115000"/>
                </a:schemeClr>
              </a:gs>
              <a:gs pos="50000">
                <a:schemeClr val="accent3">
                  <a:shade val="67500"/>
                  <a:satMod val="115000"/>
                </a:schemeClr>
              </a:gs>
              <a:gs pos="100000">
                <a:schemeClr val="accent3">
                  <a:shade val="100000"/>
                  <a:satMod val="115000"/>
                </a:schemeClr>
              </a:gs>
            </a:gsLst>
            <a:lin ang="18900000" scaled="1"/>
            <a:tileRect/>
          </a:gradFill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spcFirstLastPara="0" vert="horz" wrap="square" lIns="102917" tIns="102917" rIns="102917" bIns="102917" numCol="1" spcCol="1270" anchor="ctr" anchorCtr="0">
            <a:noAutofit/>
          </a:bodyPr>
          <a:lstStyle/>
          <a:p>
            <a:pPr lvl="0" algn="ctr" defTabSz="88900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2000" kern="1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bg1">
                    <a:lumMod val="50000"/>
                  </a:schemeClr>
                </a:solidFill>
                <a:hlinkClick r:id="rId7" action="ppaction://hlinksldjump"/>
              </a:rPr>
              <a:t>Реши задачу!</a:t>
            </a:r>
            <a:endParaRPr lang="ru-RU" sz="2000" kern="1200" dirty="0">
              <a:ln w="18415" cmpd="sng">
                <a:solidFill>
                  <a:srgbClr val="FFFFFF"/>
                </a:solidFill>
                <a:prstDash val="solid"/>
              </a:ln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8" name="Номер слайда 6"/>
          <p:cNvSpPr txBox="1">
            <a:spLocks/>
          </p:cNvSpPr>
          <p:nvPr/>
        </p:nvSpPr>
        <p:spPr bwMode="auto">
          <a:xfrm>
            <a:off x="4427984" y="6453336"/>
            <a:ext cx="432048" cy="360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CCF28D2-9878-40B2-BA6D-A105FF54A06A}" type="slidenum">
              <a:rPr kumimoji="0" lang="es-ES" sz="1800" b="1" i="0" u="none" strike="noStrike" kern="1200" cap="none" spc="0" normalizeH="0" baseline="0" noProof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Arial" charset="0"/>
                <a:ea typeface="+mn-ea"/>
                <a:cs typeface="Arial" charset="0"/>
              </a:rPr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s-ES" sz="1800" b="1" i="0" u="none" strike="noStrike" kern="1200" cap="none" spc="0" normalizeH="0" baseline="0" noProof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sp>
        <p:nvSpPr>
          <p:cNvPr id="17" name="Улыбающееся лицо 16">
            <a:hlinkClick r:id="rId8" action="ppaction://hlinksldjump"/>
          </p:cNvPr>
          <p:cNvSpPr/>
          <p:nvPr/>
        </p:nvSpPr>
        <p:spPr>
          <a:xfrm>
            <a:off x="1979712" y="5589240"/>
            <a:ext cx="504056" cy="504056"/>
          </a:xfrm>
          <a:prstGeom prst="smileyFace">
            <a:avLst/>
          </a:prstGeom>
          <a:solidFill>
            <a:schemeClr val="accent2">
              <a:lumMod val="60000"/>
              <a:lumOff val="40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6" presetClass="emph" presetSubtype="0" fill="hold" grpId="2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Scale>
                                      <p:cBhvr>
                                        <p:cTn id="6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7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8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9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600"/>
                            </p:stCondLst>
                            <p:childTnLst>
                              <p:par>
                                <p:cTn id="11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600"/>
                            </p:stCondLst>
                            <p:childTnLst>
                              <p:par>
                                <p:cTn id="18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9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100"/>
                            </p:stCondLst>
                            <p:childTnLst>
                              <p:par>
                                <p:cTn id="3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600"/>
                            </p:stCondLst>
                            <p:childTnLst>
                              <p:par>
                                <p:cTn id="37" presetID="37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9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600"/>
                            </p:stCondLst>
                            <p:childTnLst>
                              <p:par>
                                <p:cTn id="44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6100"/>
                            </p:stCondLst>
                            <p:childTnLst>
                              <p:par>
                                <p:cTn id="50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9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7100"/>
                            </p:stCondLst>
                            <p:childTnLst>
                              <p:par>
                                <p:cTn id="5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7600"/>
                            </p:stCondLst>
                            <p:childTnLst>
                              <p:par>
                                <p:cTn id="63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9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5" presetClass="emph" presetSubtype="0" fill="hold" grpId="2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hsl">
                                      <p:cBhvr override="childStyle">
                                        <p:cTn id="7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>
                                      <p:cBhvr>
                                        <p:cTn id="7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>
                                      <p:cBhvr>
                                        <p:cTn id="7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7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5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7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>
                                      <p:cBhvr>
                                        <p:cTn id="8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>
                                      <p:cBhvr>
                                        <p:cTn id="8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8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5" presetClass="emph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8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>
                                      <p:cBhvr>
                                        <p:cTn id="8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>
                                      <p:cBhvr>
                                        <p:cTn id="8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8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5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9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>
                                      <p:cBhvr>
                                        <p:cTn id="9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>
                                      <p:cBhvr>
                                        <p:cTn id="9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5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10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>
                                      <p:cBhvr>
                                        <p:cTn id="10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>
                                      <p:cBhvr>
                                        <p:cTn id="10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10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2"/>
      <p:bldP spid="6" grpId="0" animBg="1"/>
      <p:bldP spid="6" grpId="2" animBg="1"/>
      <p:bldP spid="7" grpId="0" animBg="1"/>
      <p:bldP spid="9" grpId="0" animBg="1"/>
      <p:bldP spid="9" grpId="1" animBg="1"/>
      <p:bldP spid="10" grpId="0" animBg="1"/>
      <p:bldP spid="11" grpId="1" animBg="1"/>
      <p:bldP spid="11" grpId="2" animBg="1"/>
      <p:bldP spid="12" grpId="0" animBg="1"/>
      <p:bldP spid="13" grpId="0" animBg="1"/>
      <p:bldP spid="13" grpId="1" animBg="1"/>
      <p:bldP spid="14" grpId="0" animBg="1"/>
      <p:bldP spid="16" grpId="0" animBg="1"/>
      <p:bldP spid="16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323528" y="332656"/>
            <a:ext cx="8515672" cy="981075"/>
          </a:xfrm>
        </p:spPr>
        <p:txBody>
          <a:bodyPr/>
          <a:lstStyle/>
          <a:p>
            <a:pPr eaLnBrk="1" hangingPunct="1">
              <a:defRPr/>
            </a:pPr>
            <a:r>
              <a:rPr lang="ru-RU" b="1" i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bg1"/>
                </a:solidFill>
                <a:effectLst>
                  <a:outerShdw blurRad="50800" dist="38100" dir="13500000" algn="br" rotWithShape="0">
                    <a:prstClr val="black">
                      <a:alpha val="40000"/>
                    </a:prstClr>
                  </a:outerShdw>
                </a:effectLst>
                <a:latin typeface="Georgia" pitchFamily="18" charset="0"/>
              </a:rPr>
              <a:t>Словарный диктант</a:t>
            </a:r>
          </a:p>
        </p:txBody>
      </p:sp>
      <p:sp>
        <p:nvSpPr>
          <p:cNvPr id="24" name="Полилиния 23"/>
          <p:cNvSpPr/>
          <p:nvPr/>
        </p:nvSpPr>
        <p:spPr>
          <a:xfrm>
            <a:off x="611560" y="1340768"/>
            <a:ext cx="2664296" cy="538200"/>
          </a:xfrm>
          <a:custGeom>
            <a:avLst/>
            <a:gdLst>
              <a:gd name="connsiteX0" fmla="*/ 0 w 3606800"/>
              <a:gd name="connsiteY0" fmla="*/ 89702 h 538200"/>
              <a:gd name="connsiteX1" fmla="*/ 26273 w 3606800"/>
              <a:gd name="connsiteY1" fmla="*/ 26273 h 538200"/>
              <a:gd name="connsiteX2" fmla="*/ 89702 w 3606800"/>
              <a:gd name="connsiteY2" fmla="*/ 0 h 538200"/>
              <a:gd name="connsiteX3" fmla="*/ 3517098 w 3606800"/>
              <a:gd name="connsiteY3" fmla="*/ 0 h 538200"/>
              <a:gd name="connsiteX4" fmla="*/ 3580527 w 3606800"/>
              <a:gd name="connsiteY4" fmla="*/ 26273 h 538200"/>
              <a:gd name="connsiteX5" fmla="*/ 3606800 w 3606800"/>
              <a:gd name="connsiteY5" fmla="*/ 89702 h 538200"/>
              <a:gd name="connsiteX6" fmla="*/ 3606800 w 3606800"/>
              <a:gd name="connsiteY6" fmla="*/ 448498 h 538200"/>
              <a:gd name="connsiteX7" fmla="*/ 3580527 w 3606800"/>
              <a:gd name="connsiteY7" fmla="*/ 511927 h 538200"/>
              <a:gd name="connsiteX8" fmla="*/ 3517098 w 3606800"/>
              <a:gd name="connsiteY8" fmla="*/ 538200 h 538200"/>
              <a:gd name="connsiteX9" fmla="*/ 89702 w 3606800"/>
              <a:gd name="connsiteY9" fmla="*/ 538200 h 538200"/>
              <a:gd name="connsiteX10" fmla="*/ 26273 w 3606800"/>
              <a:gd name="connsiteY10" fmla="*/ 511927 h 538200"/>
              <a:gd name="connsiteX11" fmla="*/ 0 w 3606800"/>
              <a:gd name="connsiteY11" fmla="*/ 448498 h 538200"/>
              <a:gd name="connsiteX12" fmla="*/ 0 w 3606800"/>
              <a:gd name="connsiteY12" fmla="*/ 89702 h 538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606800" h="538200">
                <a:moveTo>
                  <a:pt x="0" y="89702"/>
                </a:moveTo>
                <a:cubicBezTo>
                  <a:pt x="0" y="65912"/>
                  <a:pt x="9451" y="43095"/>
                  <a:pt x="26273" y="26273"/>
                </a:cubicBezTo>
                <a:cubicBezTo>
                  <a:pt x="43095" y="9451"/>
                  <a:pt x="65911" y="0"/>
                  <a:pt x="89702" y="0"/>
                </a:cubicBezTo>
                <a:lnTo>
                  <a:pt x="3517098" y="0"/>
                </a:lnTo>
                <a:cubicBezTo>
                  <a:pt x="3540888" y="0"/>
                  <a:pt x="3563705" y="9451"/>
                  <a:pt x="3580527" y="26273"/>
                </a:cubicBezTo>
                <a:cubicBezTo>
                  <a:pt x="3597349" y="43095"/>
                  <a:pt x="3606800" y="65911"/>
                  <a:pt x="3606800" y="89702"/>
                </a:cubicBezTo>
                <a:lnTo>
                  <a:pt x="3606800" y="448498"/>
                </a:lnTo>
                <a:cubicBezTo>
                  <a:pt x="3606800" y="472288"/>
                  <a:pt x="3597349" y="495105"/>
                  <a:pt x="3580527" y="511927"/>
                </a:cubicBezTo>
                <a:cubicBezTo>
                  <a:pt x="3563705" y="528749"/>
                  <a:pt x="3540889" y="538200"/>
                  <a:pt x="3517098" y="538200"/>
                </a:cubicBezTo>
                <a:lnTo>
                  <a:pt x="89702" y="538200"/>
                </a:lnTo>
                <a:cubicBezTo>
                  <a:pt x="65912" y="538200"/>
                  <a:pt x="43095" y="528749"/>
                  <a:pt x="26273" y="511927"/>
                </a:cubicBezTo>
                <a:cubicBezTo>
                  <a:pt x="9451" y="495105"/>
                  <a:pt x="0" y="472289"/>
                  <a:pt x="0" y="448498"/>
                </a:cubicBezTo>
                <a:lnTo>
                  <a:pt x="0" y="89702"/>
                </a:lnTo>
                <a:close/>
              </a:path>
            </a:pathLst>
          </a:custGeom>
          <a:scene3d>
            <a:camera prst="perspectiveLeft" zoom="91000">
              <a:rot lat="0" lon="599987" rev="0"/>
            </a:camera>
            <a:lightRig rig="threePt" dir="t">
              <a:rot lat="0" lon="0" rev="20640000"/>
            </a:lightRig>
          </a:scene3d>
          <a:sp3d extrusionH="50600" prstMaterial="metal">
            <a:bevelT w="101600" h="80600" prst="relaxedInset"/>
            <a:bevelB w="80600" h="80600" prst="relaxedInset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5">
              <a:hueOff val="0"/>
              <a:satOff val="0"/>
              <a:lumOff val="0"/>
              <a:alphaOff val="0"/>
            </a:schemeClr>
          </a:fillRef>
          <a:effectRef idx="1">
            <a:schemeClr val="accent5">
              <a:hueOff val="0"/>
              <a:satOff val="0"/>
              <a:lumOff val="0"/>
              <a:alphaOff val="0"/>
            </a:schemeClr>
          </a:effectRef>
          <a:fontRef idx="minor">
            <a:schemeClr val="dk1"/>
          </a:fontRef>
        </p:style>
        <p:txBody>
          <a:bodyPr spcFirstLastPara="0" vert="horz" wrap="square" lIns="113903" tIns="113903" rIns="113903" bIns="113903" numCol="1" spcCol="1270" anchor="ctr" anchorCtr="0">
            <a:noAutofit/>
          </a:bodyPr>
          <a:lstStyle/>
          <a:p>
            <a:pPr lvl="0" algn="ctr" defTabSz="102235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2400" kern="1200" dirty="0" smtClean="0"/>
              <a:t>Мил …   он</a:t>
            </a:r>
            <a:endParaRPr lang="ru-RU" sz="2400" kern="1200" dirty="0"/>
          </a:p>
        </p:txBody>
      </p:sp>
      <p:sp>
        <p:nvSpPr>
          <p:cNvPr id="25" name="Полилиния 24"/>
          <p:cNvSpPr/>
          <p:nvPr/>
        </p:nvSpPr>
        <p:spPr>
          <a:xfrm>
            <a:off x="755576" y="1988840"/>
            <a:ext cx="3024336" cy="538200"/>
          </a:xfrm>
          <a:custGeom>
            <a:avLst/>
            <a:gdLst>
              <a:gd name="connsiteX0" fmla="*/ 0 w 3606800"/>
              <a:gd name="connsiteY0" fmla="*/ 89702 h 538200"/>
              <a:gd name="connsiteX1" fmla="*/ 26273 w 3606800"/>
              <a:gd name="connsiteY1" fmla="*/ 26273 h 538200"/>
              <a:gd name="connsiteX2" fmla="*/ 89702 w 3606800"/>
              <a:gd name="connsiteY2" fmla="*/ 0 h 538200"/>
              <a:gd name="connsiteX3" fmla="*/ 3517098 w 3606800"/>
              <a:gd name="connsiteY3" fmla="*/ 0 h 538200"/>
              <a:gd name="connsiteX4" fmla="*/ 3580527 w 3606800"/>
              <a:gd name="connsiteY4" fmla="*/ 26273 h 538200"/>
              <a:gd name="connsiteX5" fmla="*/ 3606800 w 3606800"/>
              <a:gd name="connsiteY5" fmla="*/ 89702 h 538200"/>
              <a:gd name="connsiteX6" fmla="*/ 3606800 w 3606800"/>
              <a:gd name="connsiteY6" fmla="*/ 448498 h 538200"/>
              <a:gd name="connsiteX7" fmla="*/ 3580527 w 3606800"/>
              <a:gd name="connsiteY7" fmla="*/ 511927 h 538200"/>
              <a:gd name="connsiteX8" fmla="*/ 3517098 w 3606800"/>
              <a:gd name="connsiteY8" fmla="*/ 538200 h 538200"/>
              <a:gd name="connsiteX9" fmla="*/ 89702 w 3606800"/>
              <a:gd name="connsiteY9" fmla="*/ 538200 h 538200"/>
              <a:gd name="connsiteX10" fmla="*/ 26273 w 3606800"/>
              <a:gd name="connsiteY10" fmla="*/ 511927 h 538200"/>
              <a:gd name="connsiteX11" fmla="*/ 0 w 3606800"/>
              <a:gd name="connsiteY11" fmla="*/ 448498 h 538200"/>
              <a:gd name="connsiteX12" fmla="*/ 0 w 3606800"/>
              <a:gd name="connsiteY12" fmla="*/ 89702 h 538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606800" h="538200">
                <a:moveTo>
                  <a:pt x="0" y="89702"/>
                </a:moveTo>
                <a:cubicBezTo>
                  <a:pt x="0" y="65912"/>
                  <a:pt x="9451" y="43095"/>
                  <a:pt x="26273" y="26273"/>
                </a:cubicBezTo>
                <a:cubicBezTo>
                  <a:pt x="43095" y="9451"/>
                  <a:pt x="65911" y="0"/>
                  <a:pt x="89702" y="0"/>
                </a:cubicBezTo>
                <a:lnTo>
                  <a:pt x="3517098" y="0"/>
                </a:lnTo>
                <a:cubicBezTo>
                  <a:pt x="3540888" y="0"/>
                  <a:pt x="3563705" y="9451"/>
                  <a:pt x="3580527" y="26273"/>
                </a:cubicBezTo>
                <a:cubicBezTo>
                  <a:pt x="3597349" y="43095"/>
                  <a:pt x="3606800" y="65911"/>
                  <a:pt x="3606800" y="89702"/>
                </a:cubicBezTo>
                <a:lnTo>
                  <a:pt x="3606800" y="448498"/>
                </a:lnTo>
                <a:cubicBezTo>
                  <a:pt x="3606800" y="472288"/>
                  <a:pt x="3597349" y="495105"/>
                  <a:pt x="3580527" y="511927"/>
                </a:cubicBezTo>
                <a:cubicBezTo>
                  <a:pt x="3563705" y="528749"/>
                  <a:pt x="3540889" y="538200"/>
                  <a:pt x="3517098" y="538200"/>
                </a:cubicBezTo>
                <a:lnTo>
                  <a:pt x="89702" y="538200"/>
                </a:lnTo>
                <a:cubicBezTo>
                  <a:pt x="65912" y="538200"/>
                  <a:pt x="43095" y="528749"/>
                  <a:pt x="26273" y="511927"/>
                </a:cubicBezTo>
                <a:cubicBezTo>
                  <a:pt x="9451" y="495105"/>
                  <a:pt x="0" y="472289"/>
                  <a:pt x="0" y="448498"/>
                </a:cubicBezTo>
                <a:lnTo>
                  <a:pt x="0" y="89702"/>
                </a:lnTo>
                <a:close/>
              </a:path>
            </a:pathLst>
          </a:custGeom>
          <a:scene3d>
            <a:camera prst="perspectiveLeft" zoom="91000">
              <a:rot lat="0" lon="599987" rev="0"/>
            </a:camera>
            <a:lightRig rig="threePt" dir="t">
              <a:rot lat="0" lon="0" rev="20640000"/>
            </a:lightRig>
          </a:scene3d>
          <a:sp3d extrusionH="50600" prstMaterial="metal">
            <a:bevelT w="101600" h="80600" prst="relaxedInset"/>
            <a:bevelB w="80600" h="80600" prst="relaxedInset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5">
              <a:hueOff val="2376739"/>
              <a:satOff val="-12104"/>
              <a:lumOff val="2235"/>
              <a:alphaOff val="0"/>
            </a:schemeClr>
          </a:fillRef>
          <a:effectRef idx="1">
            <a:schemeClr val="accent5">
              <a:hueOff val="2376739"/>
              <a:satOff val="-12104"/>
              <a:lumOff val="2235"/>
              <a:alphaOff val="0"/>
            </a:schemeClr>
          </a:effectRef>
          <a:fontRef idx="minor">
            <a:schemeClr val="dk1"/>
          </a:fontRef>
        </p:style>
        <p:txBody>
          <a:bodyPr spcFirstLastPara="0" vert="horz" wrap="square" lIns="113903" tIns="113903" rIns="113903" bIns="113903" numCol="1" spcCol="1270" anchor="ctr" anchorCtr="0">
            <a:noAutofit/>
          </a:bodyPr>
          <a:lstStyle/>
          <a:p>
            <a:pPr lvl="0" algn="ctr" defTabSz="102235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2300" kern="1200" dirty="0" smtClean="0"/>
              <a:t>Сл  …</a:t>
            </a:r>
            <a:r>
              <a:rPr lang="ru-RU" sz="2300" kern="1200" dirty="0" err="1" smtClean="0"/>
              <a:t>гаемое</a:t>
            </a:r>
            <a:endParaRPr lang="ru-RU" sz="2300" kern="1200" dirty="0"/>
          </a:p>
        </p:txBody>
      </p:sp>
      <p:sp>
        <p:nvSpPr>
          <p:cNvPr id="26" name="Полилиния 25"/>
          <p:cNvSpPr/>
          <p:nvPr/>
        </p:nvSpPr>
        <p:spPr>
          <a:xfrm>
            <a:off x="1475656" y="2636912"/>
            <a:ext cx="2448272" cy="538200"/>
          </a:xfrm>
          <a:custGeom>
            <a:avLst/>
            <a:gdLst>
              <a:gd name="connsiteX0" fmla="*/ 0 w 3606800"/>
              <a:gd name="connsiteY0" fmla="*/ 89702 h 538200"/>
              <a:gd name="connsiteX1" fmla="*/ 26273 w 3606800"/>
              <a:gd name="connsiteY1" fmla="*/ 26273 h 538200"/>
              <a:gd name="connsiteX2" fmla="*/ 89702 w 3606800"/>
              <a:gd name="connsiteY2" fmla="*/ 0 h 538200"/>
              <a:gd name="connsiteX3" fmla="*/ 3517098 w 3606800"/>
              <a:gd name="connsiteY3" fmla="*/ 0 h 538200"/>
              <a:gd name="connsiteX4" fmla="*/ 3580527 w 3606800"/>
              <a:gd name="connsiteY4" fmla="*/ 26273 h 538200"/>
              <a:gd name="connsiteX5" fmla="*/ 3606800 w 3606800"/>
              <a:gd name="connsiteY5" fmla="*/ 89702 h 538200"/>
              <a:gd name="connsiteX6" fmla="*/ 3606800 w 3606800"/>
              <a:gd name="connsiteY6" fmla="*/ 448498 h 538200"/>
              <a:gd name="connsiteX7" fmla="*/ 3580527 w 3606800"/>
              <a:gd name="connsiteY7" fmla="*/ 511927 h 538200"/>
              <a:gd name="connsiteX8" fmla="*/ 3517098 w 3606800"/>
              <a:gd name="connsiteY8" fmla="*/ 538200 h 538200"/>
              <a:gd name="connsiteX9" fmla="*/ 89702 w 3606800"/>
              <a:gd name="connsiteY9" fmla="*/ 538200 h 538200"/>
              <a:gd name="connsiteX10" fmla="*/ 26273 w 3606800"/>
              <a:gd name="connsiteY10" fmla="*/ 511927 h 538200"/>
              <a:gd name="connsiteX11" fmla="*/ 0 w 3606800"/>
              <a:gd name="connsiteY11" fmla="*/ 448498 h 538200"/>
              <a:gd name="connsiteX12" fmla="*/ 0 w 3606800"/>
              <a:gd name="connsiteY12" fmla="*/ 89702 h 538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606800" h="538200">
                <a:moveTo>
                  <a:pt x="0" y="89702"/>
                </a:moveTo>
                <a:cubicBezTo>
                  <a:pt x="0" y="65912"/>
                  <a:pt x="9451" y="43095"/>
                  <a:pt x="26273" y="26273"/>
                </a:cubicBezTo>
                <a:cubicBezTo>
                  <a:pt x="43095" y="9451"/>
                  <a:pt x="65911" y="0"/>
                  <a:pt x="89702" y="0"/>
                </a:cubicBezTo>
                <a:lnTo>
                  <a:pt x="3517098" y="0"/>
                </a:lnTo>
                <a:cubicBezTo>
                  <a:pt x="3540888" y="0"/>
                  <a:pt x="3563705" y="9451"/>
                  <a:pt x="3580527" y="26273"/>
                </a:cubicBezTo>
                <a:cubicBezTo>
                  <a:pt x="3597349" y="43095"/>
                  <a:pt x="3606800" y="65911"/>
                  <a:pt x="3606800" y="89702"/>
                </a:cubicBezTo>
                <a:lnTo>
                  <a:pt x="3606800" y="448498"/>
                </a:lnTo>
                <a:cubicBezTo>
                  <a:pt x="3606800" y="472288"/>
                  <a:pt x="3597349" y="495105"/>
                  <a:pt x="3580527" y="511927"/>
                </a:cubicBezTo>
                <a:cubicBezTo>
                  <a:pt x="3563705" y="528749"/>
                  <a:pt x="3540889" y="538200"/>
                  <a:pt x="3517098" y="538200"/>
                </a:cubicBezTo>
                <a:lnTo>
                  <a:pt x="89702" y="538200"/>
                </a:lnTo>
                <a:cubicBezTo>
                  <a:pt x="65912" y="538200"/>
                  <a:pt x="43095" y="528749"/>
                  <a:pt x="26273" y="511927"/>
                </a:cubicBezTo>
                <a:cubicBezTo>
                  <a:pt x="9451" y="495105"/>
                  <a:pt x="0" y="472289"/>
                  <a:pt x="0" y="448498"/>
                </a:cubicBezTo>
                <a:lnTo>
                  <a:pt x="0" y="89702"/>
                </a:lnTo>
                <a:close/>
              </a:path>
            </a:pathLst>
          </a:custGeom>
          <a:scene3d>
            <a:camera prst="perspectiveLeft" zoom="91000">
              <a:rot lat="0" lon="599987" rev="0"/>
            </a:camera>
            <a:lightRig rig="threePt" dir="t">
              <a:rot lat="0" lon="0" rev="20640000"/>
            </a:lightRig>
          </a:scene3d>
          <a:sp3d extrusionH="50600" prstMaterial="metal">
            <a:bevelT w="101600" h="80600" prst="relaxedInset"/>
            <a:bevelB w="80600" h="80600" prst="relaxedInset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5">
              <a:hueOff val="4753478"/>
              <a:satOff val="-24208"/>
              <a:lumOff val="4470"/>
              <a:alphaOff val="0"/>
            </a:schemeClr>
          </a:fillRef>
          <a:effectRef idx="1">
            <a:schemeClr val="accent5">
              <a:hueOff val="4753478"/>
              <a:satOff val="-24208"/>
              <a:lumOff val="4470"/>
              <a:alphaOff val="0"/>
            </a:schemeClr>
          </a:effectRef>
          <a:fontRef idx="minor">
            <a:schemeClr val="dk1"/>
          </a:fontRef>
        </p:style>
        <p:txBody>
          <a:bodyPr spcFirstLastPara="0" vert="horz" wrap="square" lIns="113903" tIns="113903" rIns="113903" bIns="113903" numCol="1" spcCol="1270" anchor="ctr" anchorCtr="0">
            <a:noAutofit/>
          </a:bodyPr>
          <a:lstStyle/>
          <a:p>
            <a:pPr lvl="0" algn="ctr" defTabSz="102235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2300" kern="1200" dirty="0" err="1" smtClean="0"/>
              <a:t>Ед</a:t>
            </a:r>
            <a:r>
              <a:rPr lang="ru-RU" sz="2300" kern="1200" dirty="0" smtClean="0"/>
              <a:t>  …</a:t>
            </a:r>
            <a:r>
              <a:rPr lang="ru-RU" sz="2300" kern="1200" dirty="0" err="1" smtClean="0"/>
              <a:t>ница</a:t>
            </a:r>
            <a:endParaRPr lang="ru-RU" sz="2300" kern="1200" dirty="0"/>
          </a:p>
        </p:txBody>
      </p:sp>
      <p:sp>
        <p:nvSpPr>
          <p:cNvPr id="27" name="Полилиния 26"/>
          <p:cNvSpPr/>
          <p:nvPr/>
        </p:nvSpPr>
        <p:spPr>
          <a:xfrm>
            <a:off x="827584" y="3356992"/>
            <a:ext cx="2808312" cy="538200"/>
          </a:xfrm>
          <a:custGeom>
            <a:avLst/>
            <a:gdLst>
              <a:gd name="connsiteX0" fmla="*/ 0 w 3606800"/>
              <a:gd name="connsiteY0" fmla="*/ 89702 h 538200"/>
              <a:gd name="connsiteX1" fmla="*/ 26273 w 3606800"/>
              <a:gd name="connsiteY1" fmla="*/ 26273 h 538200"/>
              <a:gd name="connsiteX2" fmla="*/ 89702 w 3606800"/>
              <a:gd name="connsiteY2" fmla="*/ 0 h 538200"/>
              <a:gd name="connsiteX3" fmla="*/ 3517098 w 3606800"/>
              <a:gd name="connsiteY3" fmla="*/ 0 h 538200"/>
              <a:gd name="connsiteX4" fmla="*/ 3580527 w 3606800"/>
              <a:gd name="connsiteY4" fmla="*/ 26273 h 538200"/>
              <a:gd name="connsiteX5" fmla="*/ 3606800 w 3606800"/>
              <a:gd name="connsiteY5" fmla="*/ 89702 h 538200"/>
              <a:gd name="connsiteX6" fmla="*/ 3606800 w 3606800"/>
              <a:gd name="connsiteY6" fmla="*/ 448498 h 538200"/>
              <a:gd name="connsiteX7" fmla="*/ 3580527 w 3606800"/>
              <a:gd name="connsiteY7" fmla="*/ 511927 h 538200"/>
              <a:gd name="connsiteX8" fmla="*/ 3517098 w 3606800"/>
              <a:gd name="connsiteY8" fmla="*/ 538200 h 538200"/>
              <a:gd name="connsiteX9" fmla="*/ 89702 w 3606800"/>
              <a:gd name="connsiteY9" fmla="*/ 538200 h 538200"/>
              <a:gd name="connsiteX10" fmla="*/ 26273 w 3606800"/>
              <a:gd name="connsiteY10" fmla="*/ 511927 h 538200"/>
              <a:gd name="connsiteX11" fmla="*/ 0 w 3606800"/>
              <a:gd name="connsiteY11" fmla="*/ 448498 h 538200"/>
              <a:gd name="connsiteX12" fmla="*/ 0 w 3606800"/>
              <a:gd name="connsiteY12" fmla="*/ 89702 h 538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606800" h="538200">
                <a:moveTo>
                  <a:pt x="0" y="89702"/>
                </a:moveTo>
                <a:cubicBezTo>
                  <a:pt x="0" y="65912"/>
                  <a:pt x="9451" y="43095"/>
                  <a:pt x="26273" y="26273"/>
                </a:cubicBezTo>
                <a:cubicBezTo>
                  <a:pt x="43095" y="9451"/>
                  <a:pt x="65911" y="0"/>
                  <a:pt x="89702" y="0"/>
                </a:cubicBezTo>
                <a:lnTo>
                  <a:pt x="3517098" y="0"/>
                </a:lnTo>
                <a:cubicBezTo>
                  <a:pt x="3540888" y="0"/>
                  <a:pt x="3563705" y="9451"/>
                  <a:pt x="3580527" y="26273"/>
                </a:cubicBezTo>
                <a:cubicBezTo>
                  <a:pt x="3597349" y="43095"/>
                  <a:pt x="3606800" y="65911"/>
                  <a:pt x="3606800" y="89702"/>
                </a:cubicBezTo>
                <a:lnTo>
                  <a:pt x="3606800" y="448498"/>
                </a:lnTo>
                <a:cubicBezTo>
                  <a:pt x="3606800" y="472288"/>
                  <a:pt x="3597349" y="495105"/>
                  <a:pt x="3580527" y="511927"/>
                </a:cubicBezTo>
                <a:cubicBezTo>
                  <a:pt x="3563705" y="528749"/>
                  <a:pt x="3540889" y="538200"/>
                  <a:pt x="3517098" y="538200"/>
                </a:cubicBezTo>
                <a:lnTo>
                  <a:pt x="89702" y="538200"/>
                </a:lnTo>
                <a:cubicBezTo>
                  <a:pt x="65912" y="538200"/>
                  <a:pt x="43095" y="528749"/>
                  <a:pt x="26273" y="511927"/>
                </a:cubicBezTo>
                <a:cubicBezTo>
                  <a:pt x="9451" y="495105"/>
                  <a:pt x="0" y="472289"/>
                  <a:pt x="0" y="448498"/>
                </a:cubicBezTo>
                <a:lnTo>
                  <a:pt x="0" y="89702"/>
                </a:lnTo>
                <a:close/>
              </a:path>
            </a:pathLst>
          </a:custGeom>
          <a:scene3d>
            <a:camera prst="perspectiveLeft" zoom="91000">
              <a:rot lat="0" lon="599987" rev="0"/>
            </a:camera>
            <a:lightRig rig="threePt" dir="t">
              <a:rot lat="0" lon="0" rev="20640000"/>
            </a:lightRig>
          </a:scene3d>
          <a:sp3d extrusionH="50600" prstMaterial="metal">
            <a:bevelT w="101600" h="80600" prst="relaxedInset"/>
            <a:bevelB w="80600" h="80600" prst="relaxedInset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5">
              <a:hueOff val="7130217"/>
              <a:satOff val="-36312"/>
              <a:lumOff val="6705"/>
              <a:alphaOff val="0"/>
            </a:schemeClr>
          </a:fillRef>
          <a:effectRef idx="1">
            <a:schemeClr val="accent5">
              <a:hueOff val="7130217"/>
              <a:satOff val="-36312"/>
              <a:lumOff val="6705"/>
              <a:alphaOff val="0"/>
            </a:schemeClr>
          </a:effectRef>
          <a:fontRef idx="minor">
            <a:schemeClr val="dk1"/>
          </a:fontRef>
        </p:style>
        <p:txBody>
          <a:bodyPr spcFirstLastPara="0" vert="horz" wrap="square" lIns="113903" tIns="113903" rIns="113903" bIns="113903" numCol="1" spcCol="1270" anchor="ctr" anchorCtr="0">
            <a:noAutofit/>
          </a:bodyPr>
          <a:lstStyle/>
          <a:p>
            <a:pPr lvl="0" algn="ctr" defTabSz="102235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2300" kern="1200" dirty="0" smtClean="0"/>
              <a:t>Ум … </a:t>
            </a:r>
            <a:r>
              <a:rPr lang="ru-RU" sz="2300" kern="1200" dirty="0" err="1" smtClean="0"/>
              <a:t>ньшаемое</a:t>
            </a:r>
            <a:endParaRPr lang="ru-RU" sz="2300" kern="1200" dirty="0"/>
          </a:p>
        </p:txBody>
      </p:sp>
      <p:sp>
        <p:nvSpPr>
          <p:cNvPr id="28" name="Полилиния 27"/>
          <p:cNvSpPr/>
          <p:nvPr/>
        </p:nvSpPr>
        <p:spPr>
          <a:xfrm>
            <a:off x="1475656" y="4077072"/>
            <a:ext cx="2592288" cy="538200"/>
          </a:xfrm>
          <a:custGeom>
            <a:avLst/>
            <a:gdLst>
              <a:gd name="connsiteX0" fmla="*/ 0 w 3606800"/>
              <a:gd name="connsiteY0" fmla="*/ 89702 h 538200"/>
              <a:gd name="connsiteX1" fmla="*/ 26273 w 3606800"/>
              <a:gd name="connsiteY1" fmla="*/ 26273 h 538200"/>
              <a:gd name="connsiteX2" fmla="*/ 89702 w 3606800"/>
              <a:gd name="connsiteY2" fmla="*/ 0 h 538200"/>
              <a:gd name="connsiteX3" fmla="*/ 3517098 w 3606800"/>
              <a:gd name="connsiteY3" fmla="*/ 0 h 538200"/>
              <a:gd name="connsiteX4" fmla="*/ 3580527 w 3606800"/>
              <a:gd name="connsiteY4" fmla="*/ 26273 h 538200"/>
              <a:gd name="connsiteX5" fmla="*/ 3606800 w 3606800"/>
              <a:gd name="connsiteY5" fmla="*/ 89702 h 538200"/>
              <a:gd name="connsiteX6" fmla="*/ 3606800 w 3606800"/>
              <a:gd name="connsiteY6" fmla="*/ 448498 h 538200"/>
              <a:gd name="connsiteX7" fmla="*/ 3580527 w 3606800"/>
              <a:gd name="connsiteY7" fmla="*/ 511927 h 538200"/>
              <a:gd name="connsiteX8" fmla="*/ 3517098 w 3606800"/>
              <a:gd name="connsiteY8" fmla="*/ 538200 h 538200"/>
              <a:gd name="connsiteX9" fmla="*/ 89702 w 3606800"/>
              <a:gd name="connsiteY9" fmla="*/ 538200 h 538200"/>
              <a:gd name="connsiteX10" fmla="*/ 26273 w 3606800"/>
              <a:gd name="connsiteY10" fmla="*/ 511927 h 538200"/>
              <a:gd name="connsiteX11" fmla="*/ 0 w 3606800"/>
              <a:gd name="connsiteY11" fmla="*/ 448498 h 538200"/>
              <a:gd name="connsiteX12" fmla="*/ 0 w 3606800"/>
              <a:gd name="connsiteY12" fmla="*/ 89702 h 538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606800" h="538200">
                <a:moveTo>
                  <a:pt x="0" y="89702"/>
                </a:moveTo>
                <a:cubicBezTo>
                  <a:pt x="0" y="65912"/>
                  <a:pt x="9451" y="43095"/>
                  <a:pt x="26273" y="26273"/>
                </a:cubicBezTo>
                <a:cubicBezTo>
                  <a:pt x="43095" y="9451"/>
                  <a:pt x="65911" y="0"/>
                  <a:pt x="89702" y="0"/>
                </a:cubicBezTo>
                <a:lnTo>
                  <a:pt x="3517098" y="0"/>
                </a:lnTo>
                <a:cubicBezTo>
                  <a:pt x="3540888" y="0"/>
                  <a:pt x="3563705" y="9451"/>
                  <a:pt x="3580527" y="26273"/>
                </a:cubicBezTo>
                <a:cubicBezTo>
                  <a:pt x="3597349" y="43095"/>
                  <a:pt x="3606800" y="65911"/>
                  <a:pt x="3606800" y="89702"/>
                </a:cubicBezTo>
                <a:lnTo>
                  <a:pt x="3606800" y="448498"/>
                </a:lnTo>
                <a:cubicBezTo>
                  <a:pt x="3606800" y="472288"/>
                  <a:pt x="3597349" y="495105"/>
                  <a:pt x="3580527" y="511927"/>
                </a:cubicBezTo>
                <a:cubicBezTo>
                  <a:pt x="3563705" y="528749"/>
                  <a:pt x="3540889" y="538200"/>
                  <a:pt x="3517098" y="538200"/>
                </a:cubicBezTo>
                <a:lnTo>
                  <a:pt x="89702" y="538200"/>
                </a:lnTo>
                <a:cubicBezTo>
                  <a:pt x="65912" y="538200"/>
                  <a:pt x="43095" y="528749"/>
                  <a:pt x="26273" y="511927"/>
                </a:cubicBezTo>
                <a:cubicBezTo>
                  <a:pt x="9451" y="495105"/>
                  <a:pt x="0" y="472289"/>
                  <a:pt x="0" y="448498"/>
                </a:cubicBezTo>
                <a:lnTo>
                  <a:pt x="0" y="89702"/>
                </a:lnTo>
                <a:close/>
              </a:path>
            </a:pathLst>
          </a:custGeom>
          <a:scene3d>
            <a:camera prst="perspectiveLeft" zoom="91000">
              <a:rot lat="0" lon="599987" rev="0"/>
            </a:camera>
            <a:lightRig rig="threePt" dir="t">
              <a:rot lat="0" lon="0" rev="20640000"/>
            </a:lightRig>
          </a:scene3d>
          <a:sp3d extrusionH="50600" prstMaterial="metal">
            <a:bevelT w="101600" h="80600" prst="relaxedInset"/>
            <a:bevelB w="80600" h="80600" prst="relaxedInset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5">
              <a:hueOff val="9506956"/>
              <a:satOff val="-48416"/>
              <a:lumOff val="8940"/>
              <a:alphaOff val="0"/>
            </a:schemeClr>
          </a:fillRef>
          <a:effectRef idx="1">
            <a:schemeClr val="accent5">
              <a:hueOff val="9506956"/>
              <a:satOff val="-48416"/>
              <a:lumOff val="8940"/>
              <a:alphaOff val="0"/>
            </a:schemeClr>
          </a:effectRef>
          <a:fontRef idx="minor">
            <a:schemeClr val="dk1"/>
          </a:fontRef>
        </p:style>
        <p:txBody>
          <a:bodyPr spcFirstLastPara="0" vert="horz" wrap="square" lIns="113903" tIns="113903" rIns="113903" bIns="113903" numCol="1" spcCol="1270" anchor="ctr" anchorCtr="0">
            <a:noAutofit/>
          </a:bodyPr>
          <a:lstStyle/>
          <a:p>
            <a:pPr lvl="0" algn="ctr" defTabSz="102235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2300" kern="1200" dirty="0" err="1" smtClean="0"/>
              <a:t>Выч</a:t>
            </a:r>
            <a:r>
              <a:rPr lang="ru-RU" sz="2300" kern="1200" dirty="0" smtClean="0"/>
              <a:t> … </a:t>
            </a:r>
            <a:r>
              <a:rPr lang="ru-RU" sz="2300" kern="1200" dirty="0" err="1" smtClean="0"/>
              <a:t>таемое</a:t>
            </a:r>
            <a:endParaRPr lang="ru-RU" sz="2300" kern="1200" dirty="0"/>
          </a:p>
        </p:txBody>
      </p:sp>
      <p:sp>
        <p:nvSpPr>
          <p:cNvPr id="29" name="Полилиния 28"/>
          <p:cNvSpPr/>
          <p:nvPr/>
        </p:nvSpPr>
        <p:spPr>
          <a:xfrm>
            <a:off x="1979712" y="4725144"/>
            <a:ext cx="2376264" cy="538200"/>
          </a:xfrm>
          <a:custGeom>
            <a:avLst/>
            <a:gdLst>
              <a:gd name="connsiteX0" fmla="*/ 0 w 3606800"/>
              <a:gd name="connsiteY0" fmla="*/ 89702 h 538200"/>
              <a:gd name="connsiteX1" fmla="*/ 26273 w 3606800"/>
              <a:gd name="connsiteY1" fmla="*/ 26273 h 538200"/>
              <a:gd name="connsiteX2" fmla="*/ 89702 w 3606800"/>
              <a:gd name="connsiteY2" fmla="*/ 0 h 538200"/>
              <a:gd name="connsiteX3" fmla="*/ 3517098 w 3606800"/>
              <a:gd name="connsiteY3" fmla="*/ 0 h 538200"/>
              <a:gd name="connsiteX4" fmla="*/ 3580527 w 3606800"/>
              <a:gd name="connsiteY4" fmla="*/ 26273 h 538200"/>
              <a:gd name="connsiteX5" fmla="*/ 3606800 w 3606800"/>
              <a:gd name="connsiteY5" fmla="*/ 89702 h 538200"/>
              <a:gd name="connsiteX6" fmla="*/ 3606800 w 3606800"/>
              <a:gd name="connsiteY6" fmla="*/ 448498 h 538200"/>
              <a:gd name="connsiteX7" fmla="*/ 3580527 w 3606800"/>
              <a:gd name="connsiteY7" fmla="*/ 511927 h 538200"/>
              <a:gd name="connsiteX8" fmla="*/ 3517098 w 3606800"/>
              <a:gd name="connsiteY8" fmla="*/ 538200 h 538200"/>
              <a:gd name="connsiteX9" fmla="*/ 89702 w 3606800"/>
              <a:gd name="connsiteY9" fmla="*/ 538200 h 538200"/>
              <a:gd name="connsiteX10" fmla="*/ 26273 w 3606800"/>
              <a:gd name="connsiteY10" fmla="*/ 511927 h 538200"/>
              <a:gd name="connsiteX11" fmla="*/ 0 w 3606800"/>
              <a:gd name="connsiteY11" fmla="*/ 448498 h 538200"/>
              <a:gd name="connsiteX12" fmla="*/ 0 w 3606800"/>
              <a:gd name="connsiteY12" fmla="*/ 89702 h 538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606800" h="538200">
                <a:moveTo>
                  <a:pt x="0" y="89702"/>
                </a:moveTo>
                <a:cubicBezTo>
                  <a:pt x="0" y="65912"/>
                  <a:pt x="9451" y="43095"/>
                  <a:pt x="26273" y="26273"/>
                </a:cubicBezTo>
                <a:cubicBezTo>
                  <a:pt x="43095" y="9451"/>
                  <a:pt x="65911" y="0"/>
                  <a:pt x="89702" y="0"/>
                </a:cubicBezTo>
                <a:lnTo>
                  <a:pt x="3517098" y="0"/>
                </a:lnTo>
                <a:cubicBezTo>
                  <a:pt x="3540888" y="0"/>
                  <a:pt x="3563705" y="9451"/>
                  <a:pt x="3580527" y="26273"/>
                </a:cubicBezTo>
                <a:cubicBezTo>
                  <a:pt x="3597349" y="43095"/>
                  <a:pt x="3606800" y="65911"/>
                  <a:pt x="3606800" y="89702"/>
                </a:cubicBezTo>
                <a:lnTo>
                  <a:pt x="3606800" y="448498"/>
                </a:lnTo>
                <a:cubicBezTo>
                  <a:pt x="3606800" y="472288"/>
                  <a:pt x="3597349" y="495105"/>
                  <a:pt x="3580527" y="511927"/>
                </a:cubicBezTo>
                <a:cubicBezTo>
                  <a:pt x="3563705" y="528749"/>
                  <a:pt x="3540889" y="538200"/>
                  <a:pt x="3517098" y="538200"/>
                </a:cubicBezTo>
                <a:lnTo>
                  <a:pt x="89702" y="538200"/>
                </a:lnTo>
                <a:cubicBezTo>
                  <a:pt x="65912" y="538200"/>
                  <a:pt x="43095" y="528749"/>
                  <a:pt x="26273" y="511927"/>
                </a:cubicBezTo>
                <a:cubicBezTo>
                  <a:pt x="9451" y="495105"/>
                  <a:pt x="0" y="472289"/>
                  <a:pt x="0" y="448498"/>
                </a:cubicBezTo>
                <a:lnTo>
                  <a:pt x="0" y="89702"/>
                </a:lnTo>
                <a:close/>
              </a:path>
            </a:pathLst>
          </a:custGeom>
          <a:scene3d>
            <a:camera prst="perspectiveLeft" zoom="91000">
              <a:rot lat="0" lon="599987" rev="0"/>
            </a:camera>
            <a:lightRig rig="threePt" dir="t">
              <a:rot lat="0" lon="0" rev="20640000"/>
            </a:lightRig>
          </a:scene3d>
          <a:sp3d extrusionH="50600" prstMaterial="metal">
            <a:bevelT w="101600" h="80600" prst="relaxedInset"/>
            <a:bevelB w="80600" h="80600" prst="relaxedInset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5">
              <a:hueOff val="11883694"/>
              <a:satOff val="-60520"/>
              <a:lumOff val="11175"/>
              <a:alphaOff val="0"/>
            </a:schemeClr>
          </a:fillRef>
          <a:effectRef idx="1">
            <a:schemeClr val="accent5">
              <a:hueOff val="11883694"/>
              <a:satOff val="-60520"/>
              <a:lumOff val="11175"/>
              <a:alphaOff val="0"/>
            </a:schemeClr>
          </a:effectRef>
          <a:fontRef idx="minor">
            <a:schemeClr val="dk1"/>
          </a:fontRef>
        </p:style>
        <p:txBody>
          <a:bodyPr spcFirstLastPara="0" vert="horz" wrap="square" lIns="113903" tIns="113903" rIns="113903" bIns="113903" numCol="1" spcCol="1270" anchor="ctr" anchorCtr="0">
            <a:noAutofit/>
          </a:bodyPr>
          <a:lstStyle/>
          <a:p>
            <a:pPr lvl="0" algn="ctr" defTabSz="102235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2300" kern="1200" dirty="0" err="1" smtClean="0"/>
              <a:t>Разн</a:t>
            </a:r>
            <a:r>
              <a:rPr lang="ru-RU" sz="2300" kern="1200" dirty="0" smtClean="0"/>
              <a:t> … </a:t>
            </a:r>
            <a:r>
              <a:rPr lang="ru-RU" sz="2300" kern="1200" dirty="0" err="1" smtClean="0"/>
              <a:t>сть</a:t>
            </a:r>
            <a:endParaRPr lang="ru-RU" sz="2300" kern="1200" dirty="0"/>
          </a:p>
        </p:txBody>
      </p:sp>
      <p:sp>
        <p:nvSpPr>
          <p:cNvPr id="31" name="Полилиния 30"/>
          <p:cNvSpPr/>
          <p:nvPr/>
        </p:nvSpPr>
        <p:spPr>
          <a:xfrm>
            <a:off x="5724128" y="1844824"/>
            <a:ext cx="2664295" cy="538200"/>
          </a:xfrm>
          <a:custGeom>
            <a:avLst/>
            <a:gdLst>
              <a:gd name="connsiteX0" fmla="*/ 0 w 3880991"/>
              <a:gd name="connsiteY0" fmla="*/ 89702 h 538200"/>
              <a:gd name="connsiteX1" fmla="*/ 26273 w 3880991"/>
              <a:gd name="connsiteY1" fmla="*/ 26273 h 538200"/>
              <a:gd name="connsiteX2" fmla="*/ 89702 w 3880991"/>
              <a:gd name="connsiteY2" fmla="*/ 0 h 538200"/>
              <a:gd name="connsiteX3" fmla="*/ 3791289 w 3880991"/>
              <a:gd name="connsiteY3" fmla="*/ 0 h 538200"/>
              <a:gd name="connsiteX4" fmla="*/ 3854718 w 3880991"/>
              <a:gd name="connsiteY4" fmla="*/ 26273 h 538200"/>
              <a:gd name="connsiteX5" fmla="*/ 3880991 w 3880991"/>
              <a:gd name="connsiteY5" fmla="*/ 89702 h 538200"/>
              <a:gd name="connsiteX6" fmla="*/ 3880991 w 3880991"/>
              <a:gd name="connsiteY6" fmla="*/ 448498 h 538200"/>
              <a:gd name="connsiteX7" fmla="*/ 3854718 w 3880991"/>
              <a:gd name="connsiteY7" fmla="*/ 511927 h 538200"/>
              <a:gd name="connsiteX8" fmla="*/ 3791289 w 3880991"/>
              <a:gd name="connsiteY8" fmla="*/ 538200 h 538200"/>
              <a:gd name="connsiteX9" fmla="*/ 89702 w 3880991"/>
              <a:gd name="connsiteY9" fmla="*/ 538200 h 538200"/>
              <a:gd name="connsiteX10" fmla="*/ 26273 w 3880991"/>
              <a:gd name="connsiteY10" fmla="*/ 511927 h 538200"/>
              <a:gd name="connsiteX11" fmla="*/ 0 w 3880991"/>
              <a:gd name="connsiteY11" fmla="*/ 448498 h 538200"/>
              <a:gd name="connsiteX12" fmla="*/ 0 w 3880991"/>
              <a:gd name="connsiteY12" fmla="*/ 89702 h 538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880991" h="538200">
                <a:moveTo>
                  <a:pt x="0" y="89702"/>
                </a:moveTo>
                <a:cubicBezTo>
                  <a:pt x="0" y="65912"/>
                  <a:pt x="9451" y="43095"/>
                  <a:pt x="26273" y="26273"/>
                </a:cubicBezTo>
                <a:cubicBezTo>
                  <a:pt x="43095" y="9451"/>
                  <a:pt x="65911" y="0"/>
                  <a:pt x="89702" y="0"/>
                </a:cubicBezTo>
                <a:lnTo>
                  <a:pt x="3791289" y="0"/>
                </a:lnTo>
                <a:cubicBezTo>
                  <a:pt x="3815079" y="0"/>
                  <a:pt x="3837896" y="9451"/>
                  <a:pt x="3854718" y="26273"/>
                </a:cubicBezTo>
                <a:cubicBezTo>
                  <a:pt x="3871540" y="43095"/>
                  <a:pt x="3880991" y="65911"/>
                  <a:pt x="3880991" y="89702"/>
                </a:cubicBezTo>
                <a:lnTo>
                  <a:pt x="3880991" y="448498"/>
                </a:lnTo>
                <a:cubicBezTo>
                  <a:pt x="3880991" y="472288"/>
                  <a:pt x="3871540" y="495105"/>
                  <a:pt x="3854718" y="511927"/>
                </a:cubicBezTo>
                <a:cubicBezTo>
                  <a:pt x="3837896" y="528749"/>
                  <a:pt x="3815080" y="538200"/>
                  <a:pt x="3791289" y="538200"/>
                </a:cubicBezTo>
                <a:lnTo>
                  <a:pt x="89702" y="538200"/>
                </a:lnTo>
                <a:cubicBezTo>
                  <a:pt x="65912" y="538200"/>
                  <a:pt x="43095" y="528749"/>
                  <a:pt x="26273" y="511927"/>
                </a:cubicBezTo>
                <a:cubicBezTo>
                  <a:pt x="9451" y="495105"/>
                  <a:pt x="0" y="472289"/>
                  <a:pt x="0" y="448498"/>
                </a:cubicBezTo>
                <a:lnTo>
                  <a:pt x="0" y="89702"/>
                </a:lnTo>
                <a:close/>
              </a:path>
            </a:pathLst>
          </a:custGeom>
          <a:scene3d>
            <a:camera prst="perspectiveLeft" zoom="91000">
              <a:rot lat="0" lon="1200001" rev="0"/>
            </a:camera>
            <a:lightRig rig="threePt" dir="t">
              <a:rot lat="0" lon="0" rev="20640000"/>
            </a:lightRig>
          </a:scene3d>
          <a:sp3d extrusionH="50600" prstMaterial="metal">
            <a:bevelT w="101600" h="80600" prst="relaxedInset"/>
            <a:bevelB w="80600" h="80600" prst="relaxedInset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5">
              <a:hueOff val="0"/>
              <a:satOff val="0"/>
              <a:lumOff val="0"/>
              <a:alphaOff val="0"/>
            </a:schemeClr>
          </a:fillRef>
          <a:effectRef idx="1">
            <a:schemeClr val="accent5">
              <a:hueOff val="0"/>
              <a:satOff val="0"/>
              <a:lumOff val="0"/>
              <a:alphaOff val="0"/>
            </a:schemeClr>
          </a:effectRef>
          <a:fontRef idx="minor">
            <a:schemeClr val="dk1"/>
          </a:fontRef>
        </p:style>
        <p:txBody>
          <a:bodyPr spcFirstLastPara="0" vert="horz" wrap="square" lIns="113903" tIns="113903" rIns="113903" bIns="113903" numCol="1" spcCol="1270" anchor="ctr" anchorCtr="0">
            <a:noAutofit/>
          </a:bodyPr>
          <a:lstStyle/>
          <a:p>
            <a:pPr lvl="0" algn="ctr" defTabSz="102235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2300" b="0" i="0" kern="1200" baseline="0" dirty="0" smtClean="0"/>
              <a:t>Ур.…</a:t>
            </a:r>
            <a:r>
              <a:rPr lang="ru-RU" sz="2300" b="0" i="0" kern="1200" baseline="0" dirty="0" err="1" smtClean="0"/>
              <a:t>внение</a:t>
            </a:r>
            <a:endParaRPr lang="ru-RU" sz="2300" b="0" i="0" kern="1200" baseline="0" dirty="0"/>
          </a:p>
        </p:txBody>
      </p:sp>
      <p:sp>
        <p:nvSpPr>
          <p:cNvPr id="32" name="Полилиния 31"/>
          <p:cNvSpPr/>
          <p:nvPr/>
        </p:nvSpPr>
        <p:spPr>
          <a:xfrm>
            <a:off x="5076056" y="2564904"/>
            <a:ext cx="2520279" cy="538200"/>
          </a:xfrm>
          <a:custGeom>
            <a:avLst/>
            <a:gdLst>
              <a:gd name="connsiteX0" fmla="*/ 0 w 3880991"/>
              <a:gd name="connsiteY0" fmla="*/ 89702 h 538200"/>
              <a:gd name="connsiteX1" fmla="*/ 26273 w 3880991"/>
              <a:gd name="connsiteY1" fmla="*/ 26273 h 538200"/>
              <a:gd name="connsiteX2" fmla="*/ 89702 w 3880991"/>
              <a:gd name="connsiteY2" fmla="*/ 0 h 538200"/>
              <a:gd name="connsiteX3" fmla="*/ 3791289 w 3880991"/>
              <a:gd name="connsiteY3" fmla="*/ 0 h 538200"/>
              <a:gd name="connsiteX4" fmla="*/ 3854718 w 3880991"/>
              <a:gd name="connsiteY4" fmla="*/ 26273 h 538200"/>
              <a:gd name="connsiteX5" fmla="*/ 3880991 w 3880991"/>
              <a:gd name="connsiteY5" fmla="*/ 89702 h 538200"/>
              <a:gd name="connsiteX6" fmla="*/ 3880991 w 3880991"/>
              <a:gd name="connsiteY6" fmla="*/ 448498 h 538200"/>
              <a:gd name="connsiteX7" fmla="*/ 3854718 w 3880991"/>
              <a:gd name="connsiteY7" fmla="*/ 511927 h 538200"/>
              <a:gd name="connsiteX8" fmla="*/ 3791289 w 3880991"/>
              <a:gd name="connsiteY8" fmla="*/ 538200 h 538200"/>
              <a:gd name="connsiteX9" fmla="*/ 89702 w 3880991"/>
              <a:gd name="connsiteY9" fmla="*/ 538200 h 538200"/>
              <a:gd name="connsiteX10" fmla="*/ 26273 w 3880991"/>
              <a:gd name="connsiteY10" fmla="*/ 511927 h 538200"/>
              <a:gd name="connsiteX11" fmla="*/ 0 w 3880991"/>
              <a:gd name="connsiteY11" fmla="*/ 448498 h 538200"/>
              <a:gd name="connsiteX12" fmla="*/ 0 w 3880991"/>
              <a:gd name="connsiteY12" fmla="*/ 89702 h 538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880991" h="538200">
                <a:moveTo>
                  <a:pt x="0" y="89702"/>
                </a:moveTo>
                <a:cubicBezTo>
                  <a:pt x="0" y="65912"/>
                  <a:pt x="9451" y="43095"/>
                  <a:pt x="26273" y="26273"/>
                </a:cubicBezTo>
                <a:cubicBezTo>
                  <a:pt x="43095" y="9451"/>
                  <a:pt x="65911" y="0"/>
                  <a:pt x="89702" y="0"/>
                </a:cubicBezTo>
                <a:lnTo>
                  <a:pt x="3791289" y="0"/>
                </a:lnTo>
                <a:cubicBezTo>
                  <a:pt x="3815079" y="0"/>
                  <a:pt x="3837896" y="9451"/>
                  <a:pt x="3854718" y="26273"/>
                </a:cubicBezTo>
                <a:cubicBezTo>
                  <a:pt x="3871540" y="43095"/>
                  <a:pt x="3880991" y="65911"/>
                  <a:pt x="3880991" y="89702"/>
                </a:cubicBezTo>
                <a:lnTo>
                  <a:pt x="3880991" y="448498"/>
                </a:lnTo>
                <a:cubicBezTo>
                  <a:pt x="3880991" y="472288"/>
                  <a:pt x="3871540" y="495105"/>
                  <a:pt x="3854718" y="511927"/>
                </a:cubicBezTo>
                <a:cubicBezTo>
                  <a:pt x="3837896" y="528749"/>
                  <a:pt x="3815080" y="538200"/>
                  <a:pt x="3791289" y="538200"/>
                </a:cubicBezTo>
                <a:lnTo>
                  <a:pt x="89702" y="538200"/>
                </a:lnTo>
                <a:cubicBezTo>
                  <a:pt x="65912" y="538200"/>
                  <a:pt x="43095" y="528749"/>
                  <a:pt x="26273" y="511927"/>
                </a:cubicBezTo>
                <a:cubicBezTo>
                  <a:pt x="9451" y="495105"/>
                  <a:pt x="0" y="472289"/>
                  <a:pt x="0" y="448498"/>
                </a:cubicBezTo>
                <a:lnTo>
                  <a:pt x="0" y="89702"/>
                </a:lnTo>
                <a:close/>
              </a:path>
            </a:pathLst>
          </a:custGeom>
          <a:scene3d>
            <a:camera prst="perspectiveLeft" zoom="91000">
              <a:rot lat="0" lon="1200001" rev="0"/>
            </a:camera>
            <a:lightRig rig="threePt" dir="t">
              <a:rot lat="0" lon="0" rev="20640000"/>
            </a:lightRig>
          </a:scene3d>
          <a:sp3d extrusionH="50600" prstMaterial="metal">
            <a:bevelT w="101600" h="80600" prst="relaxedInset"/>
            <a:bevelB w="80600" h="80600" prst="relaxedInset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5">
              <a:hueOff val="2376739"/>
              <a:satOff val="-12104"/>
              <a:lumOff val="2235"/>
              <a:alphaOff val="0"/>
            </a:schemeClr>
          </a:fillRef>
          <a:effectRef idx="1">
            <a:schemeClr val="accent5">
              <a:hueOff val="2376739"/>
              <a:satOff val="-12104"/>
              <a:lumOff val="2235"/>
              <a:alphaOff val="0"/>
            </a:schemeClr>
          </a:effectRef>
          <a:fontRef idx="minor">
            <a:schemeClr val="dk1"/>
          </a:fontRef>
        </p:style>
        <p:txBody>
          <a:bodyPr spcFirstLastPara="0" vert="horz" wrap="square" lIns="113903" tIns="113903" rIns="113903" bIns="113903" numCol="1" spcCol="1270" anchor="ctr" anchorCtr="0">
            <a:noAutofit/>
          </a:bodyPr>
          <a:lstStyle/>
          <a:p>
            <a:pPr lvl="0" algn="ctr" defTabSz="102235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2300" b="0" i="0" kern="1200" baseline="0" dirty="0" err="1" smtClean="0"/>
              <a:t>Множ</a:t>
            </a:r>
            <a:r>
              <a:rPr lang="ru-RU" sz="2300" b="0" i="0" kern="1200" baseline="0" dirty="0" smtClean="0"/>
              <a:t>…</a:t>
            </a:r>
            <a:r>
              <a:rPr lang="ru-RU" sz="2300" b="0" i="0" kern="1200" baseline="0" dirty="0" err="1" smtClean="0"/>
              <a:t>тель</a:t>
            </a:r>
            <a:endParaRPr lang="ru-RU" sz="2300" b="0" i="0" kern="1200" baseline="0" dirty="0"/>
          </a:p>
        </p:txBody>
      </p:sp>
      <p:sp>
        <p:nvSpPr>
          <p:cNvPr id="33" name="Полилиния 32"/>
          <p:cNvSpPr/>
          <p:nvPr/>
        </p:nvSpPr>
        <p:spPr>
          <a:xfrm>
            <a:off x="5292080" y="3356992"/>
            <a:ext cx="2808312" cy="538200"/>
          </a:xfrm>
          <a:custGeom>
            <a:avLst/>
            <a:gdLst>
              <a:gd name="connsiteX0" fmla="*/ 0 w 3880991"/>
              <a:gd name="connsiteY0" fmla="*/ 89702 h 538200"/>
              <a:gd name="connsiteX1" fmla="*/ 26273 w 3880991"/>
              <a:gd name="connsiteY1" fmla="*/ 26273 h 538200"/>
              <a:gd name="connsiteX2" fmla="*/ 89702 w 3880991"/>
              <a:gd name="connsiteY2" fmla="*/ 0 h 538200"/>
              <a:gd name="connsiteX3" fmla="*/ 3791289 w 3880991"/>
              <a:gd name="connsiteY3" fmla="*/ 0 h 538200"/>
              <a:gd name="connsiteX4" fmla="*/ 3854718 w 3880991"/>
              <a:gd name="connsiteY4" fmla="*/ 26273 h 538200"/>
              <a:gd name="connsiteX5" fmla="*/ 3880991 w 3880991"/>
              <a:gd name="connsiteY5" fmla="*/ 89702 h 538200"/>
              <a:gd name="connsiteX6" fmla="*/ 3880991 w 3880991"/>
              <a:gd name="connsiteY6" fmla="*/ 448498 h 538200"/>
              <a:gd name="connsiteX7" fmla="*/ 3854718 w 3880991"/>
              <a:gd name="connsiteY7" fmla="*/ 511927 h 538200"/>
              <a:gd name="connsiteX8" fmla="*/ 3791289 w 3880991"/>
              <a:gd name="connsiteY8" fmla="*/ 538200 h 538200"/>
              <a:gd name="connsiteX9" fmla="*/ 89702 w 3880991"/>
              <a:gd name="connsiteY9" fmla="*/ 538200 h 538200"/>
              <a:gd name="connsiteX10" fmla="*/ 26273 w 3880991"/>
              <a:gd name="connsiteY10" fmla="*/ 511927 h 538200"/>
              <a:gd name="connsiteX11" fmla="*/ 0 w 3880991"/>
              <a:gd name="connsiteY11" fmla="*/ 448498 h 538200"/>
              <a:gd name="connsiteX12" fmla="*/ 0 w 3880991"/>
              <a:gd name="connsiteY12" fmla="*/ 89702 h 538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880991" h="538200">
                <a:moveTo>
                  <a:pt x="0" y="89702"/>
                </a:moveTo>
                <a:cubicBezTo>
                  <a:pt x="0" y="65912"/>
                  <a:pt x="9451" y="43095"/>
                  <a:pt x="26273" y="26273"/>
                </a:cubicBezTo>
                <a:cubicBezTo>
                  <a:pt x="43095" y="9451"/>
                  <a:pt x="65911" y="0"/>
                  <a:pt x="89702" y="0"/>
                </a:cubicBezTo>
                <a:lnTo>
                  <a:pt x="3791289" y="0"/>
                </a:lnTo>
                <a:cubicBezTo>
                  <a:pt x="3815079" y="0"/>
                  <a:pt x="3837896" y="9451"/>
                  <a:pt x="3854718" y="26273"/>
                </a:cubicBezTo>
                <a:cubicBezTo>
                  <a:pt x="3871540" y="43095"/>
                  <a:pt x="3880991" y="65911"/>
                  <a:pt x="3880991" y="89702"/>
                </a:cubicBezTo>
                <a:lnTo>
                  <a:pt x="3880991" y="448498"/>
                </a:lnTo>
                <a:cubicBezTo>
                  <a:pt x="3880991" y="472288"/>
                  <a:pt x="3871540" y="495105"/>
                  <a:pt x="3854718" y="511927"/>
                </a:cubicBezTo>
                <a:cubicBezTo>
                  <a:pt x="3837896" y="528749"/>
                  <a:pt x="3815080" y="538200"/>
                  <a:pt x="3791289" y="538200"/>
                </a:cubicBezTo>
                <a:lnTo>
                  <a:pt x="89702" y="538200"/>
                </a:lnTo>
                <a:cubicBezTo>
                  <a:pt x="65912" y="538200"/>
                  <a:pt x="43095" y="528749"/>
                  <a:pt x="26273" y="511927"/>
                </a:cubicBezTo>
                <a:cubicBezTo>
                  <a:pt x="9451" y="495105"/>
                  <a:pt x="0" y="472289"/>
                  <a:pt x="0" y="448498"/>
                </a:cubicBezTo>
                <a:lnTo>
                  <a:pt x="0" y="89702"/>
                </a:lnTo>
                <a:close/>
              </a:path>
            </a:pathLst>
          </a:custGeom>
          <a:scene3d>
            <a:camera prst="perspectiveLeft" zoom="91000">
              <a:rot lat="0" lon="1200001" rev="0"/>
            </a:camera>
            <a:lightRig rig="threePt" dir="t">
              <a:rot lat="0" lon="0" rev="20640000"/>
            </a:lightRig>
          </a:scene3d>
          <a:sp3d extrusionH="50600" prstMaterial="metal">
            <a:bevelT w="101600" h="80600" prst="relaxedInset"/>
            <a:bevelB w="80600" h="80600" prst="relaxedInset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5">
              <a:hueOff val="4753478"/>
              <a:satOff val="-24208"/>
              <a:lumOff val="4470"/>
              <a:alphaOff val="0"/>
            </a:schemeClr>
          </a:fillRef>
          <a:effectRef idx="1">
            <a:schemeClr val="accent5">
              <a:hueOff val="4753478"/>
              <a:satOff val="-24208"/>
              <a:lumOff val="4470"/>
              <a:alphaOff val="0"/>
            </a:schemeClr>
          </a:effectRef>
          <a:fontRef idx="minor">
            <a:schemeClr val="dk1"/>
          </a:fontRef>
        </p:style>
        <p:txBody>
          <a:bodyPr spcFirstLastPara="0" vert="horz" wrap="square" lIns="113903" tIns="113903" rIns="113903" bIns="113903" numCol="1" spcCol="1270" anchor="ctr" anchorCtr="0">
            <a:noAutofit/>
          </a:bodyPr>
          <a:lstStyle/>
          <a:p>
            <a:pPr lvl="0" algn="ctr" defTabSz="102235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2300" b="0" i="0" kern="1200" baseline="0" dirty="0" smtClean="0"/>
              <a:t>Пр.…изведение</a:t>
            </a:r>
            <a:endParaRPr lang="ru-RU" sz="2300" kern="1200" dirty="0"/>
          </a:p>
        </p:txBody>
      </p:sp>
      <p:sp>
        <p:nvSpPr>
          <p:cNvPr id="34" name="Полилиния 33"/>
          <p:cNvSpPr/>
          <p:nvPr/>
        </p:nvSpPr>
        <p:spPr>
          <a:xfrm>
            <a:off x="6228184" y="4005064"/>
            <a:ext cx="2304255" cy="538200"/>
          </a:xfrm>
          <a:custGeom>
            <a:avLst/>
            <a:gdLst>
              <a:gd name="connsiteX0" fmla="*/ 0 w 3880991"/>
              <a:gd name="connsiteY0" fmla="*/ 89702 h 538200"/>
              <a:gd name="connsiteX1" fmla="*/ 26273 w 3880991"/>
              <a:gd name="connsiteY1" fmla="*/ 26273 h 538200"/>
              <a:gd name="connsiteX2" fmla="*/ 89702 w 3880991"/>
              <a:gd name="connsiteY2" fmla="*/ 0 h 538200"/>
              <a:gd name="connsiteX3" fmla="*/ 3791289 w 3880991"/>
              <a:gd name="connsiteY3" fmla="*/ 0 h 538200"/>
              <a:gd name="connsiteX4" fmla="*/ 3854718 w 3880991"/>
              <a:gd name="connsiteY4" fmla="*/ 26273 h 538200"/>
              <a:gd name="connsiteX5" fmla="*/ 3880991 w 3880991"/>
              <a:gd name="connsiteY5" fmla="*/ 89702 h 538200"/>
              <a:gd name="connsiteX6" fmla="*/ 3880991 w 3880991"/>
              <a:gd name="connsiteY6" fmla="*/ 448498 h 538200"/>
              <a:gd name="connsiteX7" fmla="*/ 3854718 w 3880991"/>
              <a:gd name="connsiteY7" fmla="*/ 511927 h 538200"/>
              <a:gd name="connsiteX8" fmla="*/ 3791289 w 3880991"/>
              <a:gd name="connsiteY8" fmla="*/ 538200 h 538200"/>
              <a:gd name="connsiteX9" fmla="*/ 89702 w 3880991"/>
              <a:gd name="connsiteY9" fmla="*/ 538200 h 538200"/>
              <a:gd name="connsiteX10" fmla="*/ 26273 w 3880991"/>
              <a:gd name="connsiteY10" fmla="*/ 511927 h 538200"/>
              <a:gd name="connsiteX11" fmla="*/ 0 w 3880991"/>
              <a:gd name="connsiteY11" fmla="*/ 448498 h 538200"/>
              <a:gd name="connsiteX12" fmla="*/ 0 w 3880991"/>
              <a:gd name="connsiteY12" fmla="*/ 89702 h 538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880991" h="538200">
                <a:moveTo>
                  <a:pt x="0" y="89702"/>
                </a:moveTo>
                <a:cubicBezTo>
                  <a:pt x="0" y="65912"/>
                  <a:pt x="9451" y="43095"/>
                  <a:pt x="26273" y="26273"/>
                </a:cubicBezTo>
                <a:cubicBezTo>
                  <a:pt x="43095" y="9451"/>
                  <a:pt x="65911" y="0"/>
                  <a:pt x="89702" y="0"/>
                </a:cubicBezTo>
                <a:lnTo>
                  <a:pt x="3791289" y="0"/>
                </a:lnTo>
                <a:cubicBezTo>
                  <a:pt x="3815079" y="0"/>
                  <a:pt x="3837896" y="9451"/>
                  <a:pt x="3854718" y="26273"/>
                </a:cubicBezTo>
                <a:cubicBezTo>
                  <a:pt x="3871540" y="43095"/>
                  <a:pt x="3880991" y="65911"/>
                  <a:pt x="3880991" y="89702"/>
                </a:cubicBezTo>
                <a:lnTo>
                  <a:pt x="3880991" y="448498"/>
                </a:lnTo>
                <a:cubicBezTo>
                  <a:pt x="3880991" y="472288"/>
                  <a:pt x="3871540" y="495105"/>
                  <a:pt x="3854718" y="511927"/>
                </a:cubicBezTo>
                <a:cubicBezTo>
                  <a:pt x="3837896" y="528749"/>
                  <a:pt x="3815080" y="538200"/>
                  <a:pt x="3791289" y="538200"/>
                </a:cubicBezTo>
                <a:lnTo>
                  <a:pt x="89702" y="538200"/>
                </a:lnTo>
                <a:cubicBezTo>
                  <a:pt x="65912" y="538200"/>
                  <a:pt x="43095" y="528749"/>
                  <a:pt x="26273" y="511927"/>
                </a:cubicBezTo>
                <a:cubicBezTo>
                  <a:pt x="9451" y="495105"/>
                  <a:pt x="0" y="472289"/>
                  <a:pt x="0" y="448498"/>
                </a:cubicBezTo>
                <a:lnTo>
                  <a:pt x="0" y="89702"/>
                </a:lnTo>
                <a:close/>
              </a:path>
            </a:pathLst>
          </a:custGeom>
          <a:scene3d>
            <a:camera prst="perspectiveLeft" zoom="91000">
              <a:rot lat="0" lon="1200001" rev="0"/>
            </a:camera>
            <a:lightRig rig="threePt" dir="t">
              <a:rot lat="0" lon="0" rev="20640000"/>
            </a:lightRig>
          </a:scene3d>
          <a:sp3d extrusionH="50600" prstMaterial="metal">
            <a:bevelT w="101600" h="80600" prst="relaxedInset"/>
            <a:bevelB w="80600" h="80600" prst="relaxedInset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5">
              <a:hueOff val="7130217"/>
              <a:satOff val="-36312"/>
              <a:lumOff val="6705"/>
              <a:alphaOff val="0"/>
            </a:schemeClr>
          </a:fillRef>
          <a:effectRef idx="1">
            <a:schemeClr val="accent5">
              <a:hueOff val="7130217"/>
              <a:satOff val="-36312"/>
              <a:lumOff val="6705"/>
              <a:alphaOff val="0"/>
            </a:schemeClr>
          </a:effectRef>
          <a:fontRef idx="minor">
            <a:schemeClr val="dk1"/>
          </a:fontRef>
        </p:style>
        <p:txBody>
          <a:bodyPr spcFirstLastPara="0" vert="horz" wrap="square" lIns="113903" tIns="113903" rIns="113903" bIns="113903" numCol="1" spcCol="1270" anchor="ctr" anchorCtr="0">
            <a:noAutofit/>
          </a:bodyPr>
          <a:lstStyle/>
          <a:p>
            <a:pPr lvl="0" algn="ctr" defTabSz="102235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2300" b="0" i="0" kern="1200" baseline="0" dirty="0" smtClean="0"/>
              <a:t>Д.…</a:t>
            </a:r>
            <a:r>
              <a:rPr lang="ru-RU" sz="2300" b="0" i="0" kern="1200" baseline="0" dirty="0" err="1" smtClean="0"/>
              <a:t>лимое</a:t>
            </a:r>
            <a:endParaRPr lang="ru-RU" sz="2300" b="0" i="0" kern="1200" baseline="0" dirty="0"/>
          </a:p>
        </p:txBody>
      </p:sp>
      <p:sp>
        <p:nvSpPr>
          <p:cNvPr id="35" name="Полилиния 34"/>
          <p:cNvSpPr/>
          <p:nvPr/>
        </p:nvSpPr>
        <p:spPr>
          <a:xfrm>
            <a:off x="4932040" y="4581128"/>
            <a:ext cx="2232247" cy="538200"/>
          </a:xfrm>
          <a:custGeom>
            <a:avLst/>
            <a:gdLst>
              <a:gd name="connsiteX0" fmla="*/ 0 w 3880991"/>
              <a:gd name="connsiteY0" fmla="*/ 89702 h 538200"/>
              <a:gd name="connsiteX1" fmla="*/ 26273 w 3880991"/>
              <a:gd name="connsiteY1" fmla="*/ 26273 h 538200"/>
              <a:gd name="connsiteX2" fmla="*/ 89702 w 3880991"/>
              <a:gd name="connsiteY2" fmla="*/ 0 h 538200"/>
              <a:gd name="connsiteX3" fmla="*/ 3791289 w 3880991"/>
              <a:gd name="connsiteY3" fmla="*/ 0 h 538200"/>
              <a:gd name="connsiteX4" fmla="*/ 3854718 w 3880991"/>
              <a:gd name="connsiteY4" fmla="*/ 26273 h 538200"/>
              <a:gd name="connsiteX5" fmla="*/ 3880991 w 3880991"/>
              <a:gd name="connsiteY5" fmla="*/ 89702 h 538200"/>
              <a:gd name="connsiteX6" fmla="*/ 3880991 w 3880991"/>
              <a:gd name="connsiteY6" fmla="*/ 448498 h 538200"/>
              <a:gd name="connsiteX7" fmla="*/ 3854718 w 3880991"/>
              <a:gd name="connsiteY7" fmla="*/ 511927 h 538200"/>
              <a:gd name="connsiteX8" fmla="*/ 3791289 w 3880991"/>
              <a:gd name="connsiteY8" fmla="*/ 538200 h 538200"/>
              <a:gd name="connsiteX9" fmla="*/ 89702 w 3880991"/>
              <a:gd name="connsiteY9" fmla="*/ 538200 h 538200"/>
              <a:gd name="connsiteX10" fmla="*/ 26273 w 3880991"/>
              <a:gd name="connsiteY10" fmla="*/ 511927 h 538200"/>
              <a:gd name="connsiteX11" fmla="*/ 0 w 3880991"/>
              <a:gd name="connsiteY11" fmla="*/ 448498 h 538200"/>
              <a:gd name="connsiteX12" fmla="*/ 0 w 3880991"/>
              <a:gd name="connsiteY12" fmla="*/ 89702 h 538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880991" h="538200">
                <a:moveTo>
                  <a:pt x="0" y="89702"/>
                </a:moveTo>
                <a:cubicBezTo>
                  <a:pt x="0" y="65912"/>
                  <a:pt x="9451" y="43095"/>
                  <a:pt x="26273" y="26273"/>
                </a:cubicBezTo>
                <a:cubicBezTo>
                  <a:pt x="43095" y="9451"/>
                  <a:pt x="65911" y="0"/>
                  <a:pt x="89702" y="0"/>
                </a:cubicBezTo>
                <a:lnTo>
                  <a:pt x="3791289" y="0"/>
                </a:lnTo>
                <a:cubicBezTo>
                  <a:pt x="3815079" y="0"/>
                  <a:pt x="3837896" y="9451"/>
                  <a:pt x="3854718" y="26273"/>
                </a:cubicBezTo>
                <a:cubicBezTo>
                  <a:pt x="3871540" y="43095"/>
                  <a:pt x="3880991" y="65911"/>
                  <a:pt x="3880991" y="89702"/>
                </a:cubicBezTo>
                <a:lnTo>
                  <a:pt x="3880991" y="448498"/>
                </a:lnTo>
                <a:cubicBezTo>
                  <a:pt x="3880991" y="472288"/>
                  <a:pt x="3871540" y="495105"/>
                  <a:pt x="3854718" y="511927"/>
                </a:cubicBezTo>
                <a:cubicBezTo>
                  <a:pt x="3837896" y="528749"/>
                  <a:pt x="3815080" y="538200"/>
                  <a:pt x="3791289" y="538200"/>
                </a:cubicBezTo>
                <a:lnTo>
                  <a:pt x="89702" y="538200"/>
                </a:lnTo>
                <a:cubicBezTo>
                  <a:pt x="65912" y="538200"/>
                  <a:pt x="43095" y="528749"/>
                  <a:pt x="26273" y="511927"/>
                </a:cubicBezTo>
                <a:cubicBezTo>
                  <a:pt x="9451" y="495105"/>
                  <a:pt x="0" y="472289"/>
                  <a:pt x="0" y="448498"/>
                </a:cubicBezTo>
                <a:lnTo>
                  <a:pt x="0" y="89702"/>
                </a:lnTo>
                <a:close/>
              </a:path>
            </a:pathLst>
          </a:custGeom>
          <a:scene3d>
            <a:camera prst="perspectiveLeft" zoom="91000">
              <a:rot lat="0" lon="1200001" rev="0"/>
            </a:camera>
            <a:lightRig rig="threePt" dir="t">
              <a:rot lat="0" lon="0" rev="20640000"/>
            </a:lightRig>
          </a:scene3d>
          <a:sp3d extrusionH="50600" prstMaterial="metal">
            <a:bevelT w="101600" h="80600" prst="relaxedInset"/>
            <a:bevelB w="80600" h="80600" prst="relaxedInset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5">
              <a:hueOff val="9506956"/>
              <a:satOff val="-48416"/>
              <a:lumOff val="8940"/>
              <a:alphaOff val="0"/>
            </a:schemeClr>
          </a:fillRef>
          <a:effectRef idx="1">
            <a:schemeClr val="accent5">
              <a:hueOff val="9506956"/>
              <a:satOff val="-48416"/>
              <a:lumOff val="8940"/>
              <a:alphaOff val="0"/>
            </a:schemeClr>
          </a:effectRef>
          <a:fontRef idx="minor">
            <a:schemeClr val="dk1"/>
          </a:fontRef>
        </p:style>
        <p:txBody>
          <a:bodyPr spcFirstLastPara="0" vert="horz" wrap="square" lIns="113903" tIns="113903" rIns="113903" bIns="113903" numCol="1" spcCol="1270" anchor="ctr" anchorCtr="0">
            <a:noAutofit/>
          </a:bodyPr>
          <a:lstStyle/>
          <a:p>
            <a:pPr lvl="0" algn="ctr" defTabSz="102235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2300" b="0" i="0" kern="1200" baseline="0" dirty="0" smtClean="0"/>
              <a:t>Д.…лит….ль</a:t>
            </a:r>
            <a:endParaRPr lang="ru-RU" sz="2300" kern="1200" dirty="0"/>
          </a:p>
        </p:txBody>
      </p:sp>
      <p:sp>
        <p:nvSpPr>
          <p:cNvPr id="36" name="Полилиния 35"/>
          <p:cNvSpPr/>
          <p:nvPr/>
        </p:nvSpPr>
        <p:spPr>
          <a:xfrm>
            <a:off x="5220072" y="5157192"/>
            <a:ext cx="2736303" cy="538200"/>
          </a:xfrm>
          <a:custGeom>
            <a:avLst/>
            <a:gdLst>
              <a:gd name="connsiteX0" fmla="*/ 0 w 3880991"/>
              <a:gd name="connsiteY0" fmla="*/ 89702 h 538200"/>
              <a:gd name="connsiteX1" fmla="*/ 26273 w 3880991"/>
              <a:gd name="connsiteY1" fmla="*/ 26273 h 538200"/>
              <a:gd name="connsiteX2" fmla="*/ 89702 w 3880991"/>
              <a:gd name="connsiteY2" fmla="*/ 0 h 538200"/>
              <a:gd name="connsiteX3" fmla="*/ 3791289 w 3880991"/>
              <a:gd name="connsiteY3" fmla="*/ 0 h 538200"/>
              <a:gd name="connsiteX4" fmla="*/ 3854718 w 3880991"/>
              <a:gd name="connsiteY4" fmla="*/ 26273 h 538200"/>
              <a:gd name="connsiteX5" fmla="*/ 3880991 w 3880991"/>
              <a:gd name="connsiteY5" fmla="*/ 89702 h 538200"/>
              <a:gd name="connsiteX6" fmla="*/ 3880991 w 3880991"/>
              <a:gd name="connsiteY6" fmla="*/ 448498 h 538200"/>
              <a:gd name="connsiteX7" fmla="*/ 3854718 w 3880991"/>
              <a:gd name="connsiteY7" fmla="*/ 511927 h 538200"/>
              <a:gd name="connsiteX8" fmla="*/ 3791289 w 3880991"/>
              <a:gd name="connsiteY8" fmla="*/ 538200 h 538200"/>
              <a:gd name="connsiteX9" fmla="*/ 89702 w 3880991"/>
              <a:gd name="connsiteY9" fmla="*/ 538200 h 538200"/>
              <a:gd name="connsiteX10" fmla="*/ 26273 w 3880991"/>
              <a:gd name="connsiteY10" fmla="*/ 511927 h 538200"/>
              <a:gd name="connsiteX11" fmla="*/ 0 w 3880991"/>
              <a:gd name="connsiteY11" fmla="*/ 448498 h 538200"/>
              <a:gd name="connsiteX12" fmla="*/ 0 w 3880991"/>
              <a:gd name="connsiteY12" fmla="*/ 89702 h 538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880991" h="538200">
                <a:moveTo>
                  <a:pt x="0" y="89702"/>
                </a:moveTo>
                <a:cubicBezTo>
                  <a:pt x="0" y="65912"/>
                  <a:pt x="9451" y="43095"/>
                  <a:pt x="26273" y="26273"/>
                </a:cubicBezTo>
                <a:cubicBezTo>
                  <a:pt x="43095" y="9451"/>
                  <a:pt x="65911" y="0"/>
                  <a:pt x="89702" y="0"/>
                </a:cubicBezTo>
                <a:lnTo>
                  <a:pt x="3791289" y="0"/>
                </a:lnTo>
                <a:cubicBezTo>
                  <a:pt x="3815079" y="0"/>
                  <a:pt x="3837896" y="9451"/>
                  <a:pt x="3854718" y="26273"/>
                </a:cubicBezTo>
                <a:cubicBezTo>
                  <a:pt x="3871540" y="43095"/>
                  <a:pt x="3880991" y="65911"/>
                  <a:pt x="3880991" y="89702"/>
                </a:cubicBezTo>
                <a:lnTo>
                  <a:pt x="3880991" y="448498"/>
                </a:lnTo>
                <a:cubicBezTo>
                  <a:pt x="3880991" y="472288"/>
                  <a:pt x="3871540" y="495105"/>
                  <a:pt x="3854718" y="511927"/>
                </a:cubicBezTo>
                <a:cubicBezTo>
                  <a:pt x="3837896" y="528749"/>
                  <a:pt x="3815080" y="538200"/>
                  <a:pt x="3791289" y="538200"/>
                </a:cubicBezTo>
                <a:lnTo>
                  <a:pt x="89702" y="538200"/>
                </a:lnTo>
                <a:cubicBezTo>
                  <a:pt x="65912" y="538200"/>
                  <a:pt x="43095" y="528749"/>
                  <a:pt x="26273" y="511927"/>
                </a:cubicBezTo>
                <a:cubicBezTo>
                  <a:pt x="9451" y="495105"/>
                  <a:pt x="0" y="472289"/>
                  <a:pt x="0" y="448498"/>
                </a:cubicBezTo>
                <a:lnTo>
                  <a:pt x="0" y="89702"/>
                </a:lnTo>
                <a:close/>
              </a:path>
            </a:pathLst>
          </a:custGeom>
          <a:scene3d>
            <a:camera prst="perspectiveLeft" zoom="91000">
              <a:rot lat="0" lon="1200001" rev="0"/>
            </a:camera>
            <a:lightRig rig="threePt" dir="t">
              <a:rot lat="0" lon="0" rev="20640000"/>
            </a:lightRig>
          </a:scene3d>
          <a:sp3d extrusionH="50600" prstMaterial="metal">
            <a:bevelT w="101600" h="80600" prst="relaxedInset"/>
            <a:bevelB w="80600" h="80600" prst="relaxedInset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5">
              <a:hueOff val="11883694"/>
              <a:satOff val="-60520"/>
              <a:lumOff val="11175"/>
              <a:alphaOff val="0"/>
            </a:schemeClr>
          </a:fillRef>
          <a:effectRef idx="1">
            <a:schemeClr val="accent5">
              <a:hueOff val="11883694"/>
              <a:satOff val="-60520"/>
              <a:lumOff val="11175"/>
              <a:alphaOff val="0"/>
            </a:schemeClr>
          </a:effectRef>
          <a:fontRef idx="minor">
            <a:schemeClr val="dk1"/>
          </a:fontRef>
        </p:style>
        <p:txBody>
          <a:bodyPr spcFirstLastPara="0" vert="horz" wrap="square" lIns="113903" tIns="113903" rIns="113903" bIns="113903" numCol="1" spcCol="1270" anchor="ctr" anchorCtr="0">
            <a:noAutofit/>
          </a:bodyPr>
          <a:lstStyle/>
          <a:p>
            <a:pPr lvl="0" algn="ctr" defTabSz="102235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2300" b="0" i="0" kern="1200" baseline="0" dirty="0" smtClean="0"/>
              <a:t>Час…</a:t>
            </a:r>
            <a:r>
              <a:rPr lang="ru-RU" sz="2300" b="0" i="0" kern="1200" baseline="0" dirty="0" err="1" smtClean="0"/>
              <a:t>ное</a:t>
            </a:r>
            <a:endParaRPr lang="ru-RU" sz="2300" b="0" i="0" kern="1200" baseline="0" dirty="0"/>
          </a:p>
        </p:txBody>
      </p:sp>
      <p:sp>
        <p:nvSpPr>
          <p:cNvPr id="20" name="Управляющая кнопка: в начало 8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172400" y="6021288"/>
            <a:ext cx="538931" cy="394915"/>
          </a:xfrm>
          <a:prstGeom prst="actionButtonBeginning">
            <a:avLst/>
          </a:prstGeom>
          <a:solidFill>
            <a:schemeClr val="bg1"/>
          </a:solidFill>
          <a:ln w="9525" algn="ctr">
            <a:noFill/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8" name="7-конечная звезда 37"/>
          <p:cNvSpPr/>
          <p:nvPr/>
        </p:nvSpPr>
        <p:spPr>
          <a:xfrm>
            <a:off x="6588224" y="1844824"/>
            <a:ext cx="360040" cy="432048"/>
          </a:xfrm>
          <a:prstGeom prst="star7">
            <a:avLst>
              <a:gd name="adj" fmla="val 23852"/>
              <a:gd name="hf" fmla="val 102572"/>
              <a:gd name="vf" fmla="val 105210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2000" b="1" dirty="0" smtClean="0">
                <a:ln/>
                <a:solidFill>
                  <a:schemeClr val="accent3"/>
                </a:solidFill>
                <a:latin typeface="Georgia" pitchFamily="18" charset="0"/>
              </a:rPr>
              <a:t>а</a:t>
            </a:r>
            <a:endParaRPr lang="ru-RU" sz="2000" b="1" dirty="0">
              <a:ln/>
              <a:solidFill>
                <a:schemeClr val="accent3"/>
              </a:solidFill>
              <a:latin typeface="Georgia" pitchFamily="18" charset="0"/>
            </a:endParaRPr>
          </a:p>
        </p:txBody>
      </p:sp>
      <p:sp>
        <p:nvSpPr>
          <p:cNvPr id="39" name="7-конечная звезда 38"/>
          <p:cNvSpPr/>
          <p:nvPr/>
        </p:nvSpPr>
        <p:spPr>
          <a:xfrm>
            <a:off x="6228184" y="2564904"/>
            <a:ext cx="360040" cy="432048"/>
          </a:xfrm>
          <a:prstGeom prst="star7">
            <a:avLst>
              <a:gd name="adj" fmla="val 23852"/>
              <a:gd name="hf" fmla="val 102572"/>
              <a:gd name="vf" fmla="val 105210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2000" b="1" dirty="0" smtClean="0">
                <a:ln/>
                <a:solidFill>
                  <a:schemeClr val="accent3"/>
                </a:solidFill>
                <a:latin typeface="Georgia" pitchFamily="18" charset="0"/>
              </a:rPr>
              <a:t>и</a:t>
            </a:r>
            <a:endParaRPr lang="ru-RU" sz="2000" b="1" dirty="0">
              <a:ln/>
              <a:solidFill>
                <a:schemeClr val="accent3"/>
              </a:solidFill>
              <a:latin typeface="Georgia" pitchFamily="18" charset="0"/>
            </a:endParaRPr>
          </a:p>
        </p:txBody>
      </p:sp>
      <p:sp>
        <p:nvSpPr>
          <p:cNvPr id="40" name="7-конечная звезда 39"/>
          <p:cNvSpPr/>
          <p:nvPr/>
        </p:nvSpPr>
        <p:spPr>
          <a:xfrm>
            <a:off x="6084168" y="3356992"/>
            <a:ext cx="360040" cy="432048"/>
          </a:xfrm>
          <a:prstGeom prst="star7">
            <a:avLst>
              <a:gd name="adj" fmla="val 23852"/>
              <a:gd name="hf" fmla="val 102572"/>
              <a:gd name="vf" fmla="val 105210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2000" b="1" dirty="0" smtClean="0">
                <a:ln/>
                <a:solidFill>
                  <a:schemeClr val="accent3"/>
                </a:solidFill>
                <a:latin typeface="Georgia" pitchFamily="18" charset="0"/>
              </a:rPr>
              <a:t>о</a:t>
            </a:r>
            <a:endParaRPr lang="ru-RU" sz="2000" b="1" dirty="0">
              <a:ln/>
              <a:solidFill>
                <a:schemeClr val="accent3"/>
              </a:solidFill>
              <a:latin typeface="Georgia" pitchFamily="18" charset="0"/>
            </a:endParaRPr>
          </a:p>
        </p:txBody>
      </p:sp>
      <p:sp>
        <p:nvSpPr>
          <p:cNvPr id="41" name="7-конечная звезда 40"/>
          <p:cNvSpPr/>
          <p:nvPr/>
        </p:nvSpPr>
        <p:spPr>
          <a:xfrm>
            <a:off x="6876256" y="4005064"/>
            <a:ext cx="360040" cy="432048"/>
          </a:xfrm>
          <a:prstGeom prst="star7">
            <a:avLst>
              <a:gd name="adj" fmla="val 23852"/>
              <a:gd name="hf" fmla="val 102572"/>
              <a:gd name="vf" fmla="val 105210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2000" b="1" dirty="0" smtClean="0">
                <a:ln/>
                <a:solidFill>
                  <a:schemeClr val="accent3"/>
                </a:solidFill>
                <a:latin typeface="Georgia" pitchFamily="18" charset="0"/>
              </a:rPr>
              <a:t>е</a:t>
            </a:r>
            <a:endParaRPr lang="ru-RU" sz="2000" b="1" dirty="0">
              <a:ln/>
              <a:solidFill>
                <a:schemeClr val="accent3"/>
              </a:solidFill>
              <a:latin typeface="Georgia" pitchFamily="18" charset="0"/>
            </a:endParaRPr>
          </a:p>
        </p:txBody>
      </p:sp>
      <p:sp>
        <p:nvSpPr>
          <p:cNvPr id="42" name="7-конечная звезда 41"/>
          <p:cNvSpPr/>
          <p:nvPr/>
        </p:nvSpPr>
        <p:spPr>
          <a:xfrm>
            <a:off x="5436096" y="4581128"/>
            <a:ext cx="360040" cy="432048"/>
          </a:xfrm>
          <a:prstGeom prst="star7">
            <a:avLst>
              <a:gd name="adj" fmla="val 23852"/>
              <a:gd name="hf" fmla="val 102572"/>
              <a:gd name="vf" fmla="val 105210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2000" b="1" dirty="0" smtClean="0">
                <a:ln/>
                <a:solidFill>
                  <a:schemeClr val="accent3"/>
                </a:solidFill>
                <a:latin typeface="Georgia" pitchFamily="18" charset="0"/>
              </a:rPr>
              <a:t>е</a:t>
            </a:r>
            <a:endParaRPr lang="ru-RU" sz="2000" b="1" dirty="0">
              <a:ln/>
              <a:solidFill>
                <a:schemeClr val="accent3"/>
              </a:solidFill>
              <a:latin typeface="Georgia" pitchFamily="18" charset="0"/>
            </a:endParaRPr>
          </a:p>
        </p:txBody>
      </p:sp>
      <p:sp>
        <p:nvSpPr>
          <p:cNvPr id="43" name="7-конечная звезда 42"/>
          <p:cNvSpPr/>
          <p:nvPr/>
        </p:nvSpPr>
        <p:spPr>
          <a:xfrm>
            <a:off x="6156176" y="4581128"/>
            <a:ext cx="360040" cy="432048"/>
          </a:xfrm>
          <a:prstGeom prst="star7">
            <a:avLst>
              <a:gd name="adj" fmla="val 23852"/>
              <a:gd name="hf" fmla="val 102572"/>
              <a:gd name="vf" fmla="val 105210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2000" b="1" dirty="0" smtClean="0">
                <a:ln/>
                <a:solidFill>
                  <a:schemeClr val="accent3"/>
                </a:solidFill>
                <a:latin typeface="Georgia" pitchFamily="18" charset="0"/>
              </a:rPr>
              <a:t>е</a:t>
            </a:r>
            <a:endParaRPr lang="ru-RU" sz="2000" b="1" dirty="0">
              <a:ln/>
              <a:solidFill>
                <a:schemeClr val="accent3"/>
              </a:solidFill>
              <a:latin typeface="Georgia" pitchFamily="18" charset="0"/>
            </a:endParaRPr>
          </a:p>
        </p:txBody>
      </p:sp>
      <p:sp>
        <p:nvSpPr>
          <p:cNvPr id="44" name="7-конечная звезда 43"/>
          <p:cNvSpPr/>
          <p:nvPr/>
        </p:nvSpPr>
        <p:spPr>
          <a:xfrm>
            <a:off x="6444208" y="5229200"/>
            <a:ext cx="360040" cy="432048"/>
          </a:xfrm>
          <a:prstGeom prst="star7">
            <a:avLst>
              <a:gd name="adj" fmla="val 23852"/>
              <a:gd name="hf" fmla="val 102572"/>
              <a:gd name="vf" fmla="val 105210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2000" b="1" dirty="0" smtClean="0">
                <a:ln/>
                <a:solidFill>
                  <a:schemeClr val="accent3"/>
                </a:solidFill>
                <a:latin typeface="Georgia" pitchFamily="18" charset="0"/>
              </a:rPr>
              <a:t>т</a:t>
            </a:r>
            <a:endParaRPr lang="ru-RU" sz="2000" b="1" dirty="0">
              <a:ln/>
              <a:solidFill>
                <a:schemeClr val="accent3"/>
              </a:solidFill>
              <a:latin typeface="Georgia" pitchFamily="18" charset="0"/>
            </a:endParaRPr>
          </a:p>
        </p:txBody>
      </p:sp>
      <p:sp>
        <p:nvSpPr>
          <p:cNvPr id="46" name="7-конечная звезда 45"/>
          <p:cNvSpPr/>
          <p:nvPr/>
        </p:nvSpPr>
        <p:spPr>
          <a:xfrm>
            <a:off x="1835696" y="1988840"/>
            <a:ext cx="360040" cy="432048"/>
          </a:xfrm>
          <a:prstGeom prst="star7">
            <a:avLst>
              <a:gd name="adj" fmla="val 23852"/>
              <a:gd name="hf" fmla="val 102572"/>
              <a:gd name="vf" fmla="val 105210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2000" b="1" dirty="0" smtClean="0">
                <a:ln/>
                <a:solidFill>
                  <a:schemeClr val="accent3"/>
                </a:solidFill>
                <a:latin typeface="Georgia" pitchFamily="18" charset="0"/>
              </a:rPr>
              <a:t>а</a:t>
            </a:r>
            <a:endParaRPr lang="ru-RU" sz="2000" b="1" dirty="0">
              <a:ln/>
              <a:solidFill>
                <a:schemeClr val="accent3"/>
              </a:solidFill>
              <a:latin typeface="Georgia" pitchFamily="18" charset="0"/>
            </a:endParaRPr>
          </a:p>
        </p:txBody>
      </p:sp>
      <p:sp>
        <p:nvSpPr>
          <p:cNvPr id="47" name="7-конечная звезда 46"/>
          <p:cNvSpPr/>
          <p:nvPr/>
        </p:nvSpPr>
        <p:spPr>
          <a:xfrm>
            <a:off x="2339752" y="2708920"/>
            <a:ext cx="360040" cy="432048"/>
          </a:xfrm>
          <a:prstGeom prst="star7">
            <a:avLst>
              <a:gd name="adj" fmla="val 23852"/>
              <a:gd name="hf" fmla="val 102572"/>
              <a:gd name="vf" fmla="val 105210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2000" b="1" dirty="0" smtClean="0">
                <a:ln/>
                <a:solidFill>
                  <a:schemeClr val="accent3"/>
                </a:solidFill>
                <a:latin typeface="Georgia" pitchFamily="18" charset="0"/>
              </a:rPr>
              <a:t>и</a:t>
            </a:r>
            <a:endParaRPr lang="ru-RU" sz="2000" b="1" dirty="0">
              <a:ln/>
              <a:solidFill>
                <a:schemeClr val="accent3"/>
              </a:solidFill>
              <a:latin typeface="Georgia" pitchFamily="18" charset="0"/>
            </a:endParaRPr>
          </a:p>
        </p:txBody>
      </p:sp>
      <p:sp>
        <p:nvSpPr>
          <p:cNvPr id="48" name="7-конечная звезда 47"/>
          <p:cNvSpPr/>
          <p:nvPr/>
        </p:nvSpPr>
        <p:spPr>
          <a:xfrm>
            <a:off x="1763688" y="1340768"/>
            <a:ext cx="360040" cy="432048"/>
          </a:xfrm>
          <a:prstGeom prst="star7">
            <a:avLst>
              <a:gd name="adj" fmla="val 23852"/>
              <a:gd name="hf" fmla="val 102572"/>
              <a:gd name="vf" fmla="val 105210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2000" b="1" dirty="0" smtClean="0">
                <a:ln/>
                <a:solidFill>
                  <a:schemeClr val="accent3"/>
                </a:solidFill>
                <a:latin typeface="Georgia" pitchFamily="18" charset="0"/>
              </a:rPr>
              <a:t>л</a:t>
            </a:r>
            <a:endParaRPr lang="ru-RU" sz="2000" b="1" dirty="0">
              <a:ln/>
              <a:solidFill>
                <a:schemeClr val="accent3"/>
              </a:solidFill>
              <a:latin typeface="Georgia" pitchFamily="18" charset="0"/>
            </a:endParaRPr>
          </a:p>
        </p:txBody>
      </p:sp>
      <p:sp>
        <p:nvSpPr>
          <p:cNvPr id="49" name="7-конечная звезда 48"/>
          <p:cNvSpPr/>
          <p:nvPr/>
        </p:nvSpPr>
        <p:spPr>
          <a:xfrm>
            <a:off x="1619672" y="3356992"/>
            <a:ext cx="360040" cy="432048"/>
          </a:xfrm>
          <a:prstGeom prst="star7">
            <a:avLst>
              <a:gd name="adj" fmla="val 23852"/>
              <a:gd name="hf" fmla="val 102572"/>
              <a:gd name="vf" fmla="val 105210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2000" b="1" dirty="0" smtClean="0">
                <a:ln/>
                <a:solidFill>
                  <a:schemeClr val="accent3"/>
                </a:solidFill>
                <a:latin typeface="Georgia" pitchFamily="18" charset="0"/>
              </a:rPr>
              <a:t>е</a:t>
            </a:r>
            <a:endParaRPr lang="ru-RU" sz="2000" b="1" dirty="0">
              <a:ln/>
              <a:solidFill>
                <a:schemeClr val="accent3"/>
              </a:solidFill>
              <a:latin typeface="Georgia" pitchFamily="18" charset="0"/>
            </a:endParaRPr>
          </a:p>
        </p:txBody>
      </p:sp>
      <p:sp>
        <p:nvSpPr>
          <p:cNvPr id="50" name="7-конечная звезда 49"/>
          <p:cNvSpPr/>
          <p:nvPr/>
        </p:nvSpPr>
        <p:spPr>
          <a:xfrm>
            <a:off x="3059832" y="4797152"/>
            <a:ext cx="360040" cy="432048"/>
          </a:xfrm>
          <a:prstGeom prst="star7">
            <a:avLst>
              <a:gd name="adj" fmla="val 23852"/>
              <a:gd name="hf" fmla="val 102572"/>
              <a:gd name="vf" fmla="val 105210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2000" b="1" dirty="0" smtClean="0">
                <a:ln/>
                <a:solidFill>
                  <a:schemeClr val="accent3"/>
                </a:solidFill>
                <a:latin typeface="Georgia" pitchFamily="18" charset="0"/>
              </a:rPr>
              <a:t>о</a:t>
            </a:r>
            <a:endParaRPr lang="ru-RU" sz="2000" b="1" dirty="0">
              <a:ln/>
              <a:solidFill>
                <a:schemeClr val="accent3"/>
              </a:solidFill>
              <a:latin typeface="Georgia" pitchFamily="18" charset="0"/>
            </a:endParaRPr>
          </a:p>
        </p:txBody>
      </p:sp>
      <p:sp>
        <p:nvSpPr>
          <p:cNvPr id="51" name="7-конечная звезда 50"/>
          <p:cNvSpPr/>
          <p:nvPr/>
        </p:nvSpPr>
        <p:spPr>
          <a:xfrm>
            <a:off x="2411760" y="4077072"/>
            <a:ext cx="360040" cy="432048"/>
          </a:xfrm>
          <a:prstGeom prst="star7">
            <a:avLst>
              <a:gd name="adj" fmla="val 23852"/>
              <a:gd name="hf" fmla="val 102572"/>
              <a:gd name="vf" fmla="val 105210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2000" b="1" dirty="0" smtClean="0">
                <a:ln/>
                <a:solidFill>
                  <a:schemeClr val="accent3"/>
                </a:solidFill>
                <a:latin typeface="Georgia" pitchFamily="18" charset="0"/>
              </a:rPr>
              <a:t>и</a:t>
            </a:r>
            <a:endParaRPr lang="ru-RU" sz="2000" b="1" dirty="0">
              <a:ln/>
              <a:solidFill>
                <a:schemeClr val="accent3"/>
              </a:solidFill>
              <a:latin typeface="Georgia" pitchFamily="18" charset="0"/>
            </a:endParaRPr>
          </a:p>
        </p:txBody>
      </p:sp>
      <p:sp>
        <p:nvSpPr>
          <p:cNvPr id="52" name="7-конечная звезда 51"/>
          <p:cNvSpPr/>
          <p:nvPr/>
        </p:nvSpPr>
        <p:spPr>
          <a:xfrm>
            <a:off x="2051720" y="1340768"/>
            <a:ext cx="360040" cy="432048"/>
          </a:xfrm>
          <a:prstGeom prst="star7">
            <a:avLst>
              <a:gd name="adj" fmla="val 23852"/>
              <a:gd name="hf" fmla="val 102572"/>
              <a:gd name="vf" fmla="val 105210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2000" b="1" dirty="0" smtClean="0">
                <a:ln/>
                <a:solidFill>
                  <a:schemeClr val="accent3"/>
                </a:solidFill>
                <a:latin typeface="Georgia" pitchFamily="18" charset="0"/>
              </a:rPr>
              <a:t>и</a:t>
            </a:r>
            <a:endParaRPr lang="ru-RU" sz="2000" b="1" dirty="0">
              <a:ln/>
              <a:solidFill>
                <a:schemeClr val="accent3"/>
              </a:solidFill>
              <a:latin typeface="Georgia" pitchFamily="18" charset="0"/>
            </a:endParaRPr>
          </a:p>
        </p:txBody>
      </p:sp>
      <p:sp>
        <p:nvSpPr>
          <p:cNvPr id="37" name="Номер слайда 6"/>
          <p:cNvSpPr txBox="1">
            <a:spLocks/>
          </p:cNvSpPr>
          <p:nvPr/>
        </p:nvSpPr>
        <p:spPr bwMode="auto">
          <a:xfrm>
            <a:off x="4427984" y="6453336"/>
            <a:ext cx="432048" cy="360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CCF28D2-9878-40B2-BA6D-A105FF54A06A}" type="slidenum">
              <a:rPr kumimoji="0" lang="es-ES" sz="1800" b="1" i="0" u="none" strike="noStrike" kern="1200" cap="none" spc="0" normalizeH="0" baseline="0" noProof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Arial" charset="0"/>
                <a:ea typeface="+mn-ea"/>
                <a:cs typeface="Arial" charset="0"/>
              </a:rPr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s-ES" sz="1800" b="1" i="0" u="none" strike="noStrike" kern="1200" cap="none" spc="0" normalizeH="0" baseline="0" noProof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8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5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8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1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4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7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2" dur="80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3" dur="80"/>
                                        <p:tgtEl>
                                          <p:spTgt spid="5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4" dur="80"/>
                                        <p:tgtEl>
                                          <p:spTgt spid="5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7" dur="80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8" dur="80"/>
                                        <p:tgtEl>
                                          <p:spTgt spid="4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9" dur="80"/>
                                        <p:tgtEl>
                                          <p:spTgt spid="4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2" dur="80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3" dur="80"/>
                                        <p:tgtEl>
                                          <p:spTgt spid="4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4" dur="80"/>
                                        <p:tgtEl>
                                          <p:spTgt spid="4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7" dur="80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8" dur="80"/>
                                        <p:tgtEl>
                                          <p:spTgt spid="4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9" dur="80"/>
                                        <p:tgtEl>
                                          <p:spTgt spid="4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2" dur="80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73" dur="80"/>
                                        <p:tgtEl>
                                          <p:spTgt spid="4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4" dur="80"/>
                                        <p:tgtEl>
                                          <p:spTgt spid="4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7" dur="80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78" dur="80"/>
                                        <p:tgtEl>
                                          <p:spTgt spid="5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9" dur="80"/>
                                        <p:tgtEl>
                                          <p:spTgt spid="5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82" dur="80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3" dur="80"/>
                                        <p:tgtEl>
                                          <p:spTgt spid="5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4" dur="80"/>
                                        <p:tgtEl>
                                          <p:spTgt spid="5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87" dur="80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8" dur="80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9" dur="80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92" dur="80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93" dur="80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4" dur="80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97" dur="80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98" dur="80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9" dur="80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02" dur="80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03" dur="80"/>
                                        <p:tgtEl>
                                          <p:spTgt spid="4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4" dur="80"/>
                                        <p:tgtEl>
                                          <p:spTgt spid="4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07" dur="80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08" dur="80"/>
                                        <p:tgtEl>
                                          <p:spTgt spid="4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9" dur="80"/>
                                        <p:tgtEl>
                                          <p:spTgt spid="4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12" dur="80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13" dur="80"/>
                                        <p:tgtEl>
                                          <p:spTgt spid="3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4" dur="80"/>
                                        <p:tgtEl>
                                          <p:spTgt spid="3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17" dur="80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18" dur="80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9" dur="80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/>
          <p:cNvSpPr/>
          <p:nvPr/>
        </p:nvSpPr>
        <p:spPr>
          <a:xfrm>
            <a:off x="467544" y="1052736"/>
            <a:ext cx="3456384" cy="576064"/>
          </a:xfrm>
          <a:prstGeom prst="rect">
            <a:avLst/>
          </a:prstGeom>
          <a:scene3d>
            <a:camera prst="orthographicFront"/>
            <a:lightRig rig="threePt" dir="t">
              <a:rot lat="0" lon="0" rev="7500000"/>
            </a:lightRig>
          </a:scene3d>
          <a:sp3d z="152400" extrusionH="63500" prstMaterial="dkEdge">
            <a:bevelT w="135400" h="16350" prst="relaxedInset"/>
            <a:contourClr>
              <a:schemeClr val="bg1"/>
            </a:contourClr>
          </a:sp3d>
        </p:spPr>
        <p:style>
          <a:lnRef idx="1">
            <a:schemeClr val="accent6">
              <a:alpha val="90000"/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2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6" name="Полилиния 15"/>
          <p:cNvSpPr/>
          <p:nvPr/>
        </p:nvSpPr>
        <p:spPr>
          <a:xfrm>
            <a:off x="611560" y="1196752"/>
            <a:ext cx="3600400" cy="576064"/>
          </a:xfrm>
          <a:custGeom>
            <a:avLst/>
            <a:gdLst>
              <a:gd name="connsiteX0" fmla="*/ 0 w 5650706"/>
              <a:gd name="connsiteY0" fmla="*/ 49201 h 295200"/>
              <a:gd name="connsiteX1" fmla="*/ 14411 w 5650706"/>
              <a:gd name="connsiteY1" fmla="*/ 14411 h 295200"/>
              <a:gd name="connsiteX2" fmla="*/ 49201 w 5650706"/>
              <a:gd name="connsiteY2" fmla="*/ 0 h 295200"/>
              <a:gd name="connsiteX3" fmla="*/ 5601505 w 5650706"/>
              <a:gd name="connsiteY3" fmla="*/ 0 h 295200"/>
              <a:gd name="connsiteX4" fmla="*/ 5636295 w 5650706"/>
              <a:gd name="connsiteY4" fmla="*/ 14411 h 295200"/>
              <a:gd name="connsiteX5" fmla="*/ 5650706 w 5650706"/>
              <a:gd name="connsiteY5" fmla="*/ 49201 h 295200"/>
              <a:gd name="connsiteX6" fmla="*/ 5650706 w 5650706"/>
              <a:gd name="connsiteY6" fmla="*/ 245999 h 295200"/>
              <a:gd name="connsiteX7" fmla="*/ 5636295 w 5650706"/>
              <a:gd name="connsiteY7" fmla="*/ 280789 h 295200"/>
              <a:gd name="connsiteX8" fmla="*/ 5601505 w 5650706"/>
              <a:gd name="connsiteY8" fmla="*/ 295200 h 295200"/>
              <a:gd name="connsiteX9" fmla="*/ 49201 w 5650706"/>
              <a:gd name="connsiteY9" fmla="*/ 295200 h 295200"/>
              <a:gd name="connsiteX10" fmla="*/ 14411 w 5650706"/>
              <a:gd name="connsiteY10" fmla="*/ 280789 h 295200"/>
              <a:gd name="connsiteX11" fmla="*/ 0 w 5650706"/>
              <a:gd name="connsiteY11" fmla="*/ 245999 h 295200"/>
              <a:gd name="connsiteX12" fmla="*/ 0 w 5650706"/>
              <a:gd name="connsiteY12" fmla="*/ 49201 h 295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5650706" h="295200">
                <a:moveTo>
                  <a:pt x="0" y="49201"/>
                </a:moveTo>
                <a:cubicBezTo>
                  <a:pt x="0" y="36152"/>
                  <a:pt x="5184" y="23638"/>
                  <a:pt x="14411" y="14411"/>
                </a:cubicBezTo>
                <a:cubicBezTo>
                  <a:pt x="23638" y="5184"/>
                  <a:pt x="36152" y="0"/>
                  <a:pt x="49201" y="0"/>
                </a:cubicBezTo>
                <a:lnTo>
                  <a:pt x="5601505" y="0"/>
                </a:lnTo>
                <a:cubicBezTo>
                  <a:pt x="5614554" y="0"/>
                  <a:pt x="5627068" y="5184"/>
                  <a:pt x="5636295" y="14411"/>
                </a:cubicBezTo>
                <a:cubicBezTo>
                  <a:pt x="5645522" y="23638"/>
                  <a:pt x="5650706" y="36152"/>
                  <a:pt x="5650706" y="49201"/>
                </a:cubicBezTo>
                <a:lnTo>
                  <a:pt x="5650706" y="245999"/>
                </a:lnTo>
                <a:cubicBezTo>
                  <a:pt x="5650706" y="259048"/>
                  <a:pt x="5645522" y="271562"/>
                  <a:pt x="5636295" y="280789"/>
                </a:cubicBezTo>
                <a:cubicBezTo>
                  <a:pt x="5627068" y="290016"/>
                  <a:pt x="5614554" y="295200"/>
                  <a:pt x="5601505" y="295200"/>
                </a:cubicBezTo>
                <a:lnTo>
                  <a:pt x="49201" y="295200"/>
                </a:lnTo>
                <a:cubicBezTo>
                  <a:pt x="36152" y="295200"/>
                  <a:pt x="23638" y="290016"/>
                  <a:pt x="14411" y="280789"/>
                </a:cubicBezTo>
                <a:cubicBezTo>
                  <a:pt x="5184" y="271562"/>
                  <a:pt x="0" y="259048"/>
                  <a:pt x="0" y="245999"/>
                </a:cubicBezTo>
                <a:lnTo>
                  <a:pt x="0" y="49201"/>
                </a:lnTo>
                <a:close/>
              </a:path>
            </a:pathLst>
          </a:custGeom>
          <a:scene3d>
            <a:camera prst="orthographicFront"/>
            <a:lightRig rig="threePt" dir="t">
              <a:rot lat="0" lon="0" rev="7500000"/>
            </a:lightRig>
          </a:scene3d>
          <a:sp3d prstMaterial="plastic">
            <a:bevelT w="127000" h="25400" prst="relaxedInset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6">
              <a:alpha val="90000"/>
              <a:hueOff val="0"/>
              <a:satOff val="0"/>
              <a:lumOff val="0"/>
              <a:alphaOff val="0"/>
            </a:schemeClr>
          </a:fillRef>
          <a:effectRef idx="2">
            <a:schemeClr val="accent6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27993" tIns="14410" rIns="227993" bIns="14410" numCol="1" spcCol="1270" anchor="ctr" anchorCtr="0">
            <a:noAutofit/>
          </a:bodyPr>
          <a:lstStyle/>
          <a:p>
            <a:pPr lvl="0" algn="l" defTabSz="44450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2800" b="1" kern="1200" dirty="0" smtClean="0"/>
              <a:t>(1536 - 978) * 24 = </a:t>
            </a:r>
            <a:endParaRPr lang="ru-RU" sz="2800" b="1" kern="1200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4788024" y="1124744"/>
            <a:ext cx="1440160" cy="432048"/>
          </a:xfrm>
          <a:prstGeom prst="rect">
            <a:avLst/>
          </a:prstGeom>
          <a:scene3d>
            <a:camera prst="orthographicFront"/>
            <a:lightRig rig="threePt" dir="t">
              <a:rot lat="0" lon="0" rev="7500000"/>
            </a:lightRig>
          </a:scene3d>
          <a:sp3d z="152400" extrusionH="63500" prstMaterial="dkEdge">
            <a:bevelT w="135400" h="16350" prst="relaxedInset"/>
            <a:contourClr>
              <a:schemeClr val="bg1"/>
            </a:contourClr>
          </a:sp3d>
        </p:spPr>
        <p:style>
          <a:lnRef idx="1">
            <a:schemeClr val="accent6">
              <a:alpha val="90000"/>
              <a:hueOff val="0"/>
              <a:satOff val="0"/>
              <a:lumOff val="0"/>
              <a:alphaOff val="-5714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2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8" name="Полилиния 17"/>
          <p:cNvSpPr/>
          <p:nvPr/>
        </p:nvSpPr>
        <p:spPr>
          <a:xfrm>
            <a:off x="4932040" y="1196752"/>
            <a:ext cx="1512168" cy="432048"/>
          </a:xfrm>
          <a:custGeom>
            <a:avLst/>
            <a:gdLst>
              <a:gd name="connsiteX0" fmla="*/ 0 w 5650706"/>
              <a:gd name="connsiteY0" fmla="*/ 49201 h 295200"/>
              <a:gd name="connsiteX1" fmla="*/ 14411 w 5650706"/>
              <a:gd name="connsiteY1" fmla="*/ 14411 h 295200"/>
              <a:gd name="connsiteX2" fmla="*/ 49201 w 5650706"/>
              <a:gd name="connsiteY2" fmla="*/ 0 h 295200"/>
              <a:gd name="connsiteX3" fmla="*/ 5601505 w 5650706"/>
              <a:gd name="connsiteY3" fmla="*/ 0 h 295200"/>
              <a:gd name="connsiteX4" fmla="*/ 5636295 w 5650706"/>
              <a:gd name="connsiteY4" fmla="*/ 14411 h 295200"/>
              <a:gd name="connsiteX5" fmla="*/ 5650706 w 5650706"/>
              <a:gd name="connsiteY5" fmla="*/ 49201 h 295200"/>
              <a:gd name="connsiteX6" fmla="*/ 5650706 w 5650706"/>
              <a:gd name="connsiteY6" fmla="*/ 245999 h 295200"/>
              <a:gd name="connsiteX7" fmla="*/ 5636295 w 5650706"/>
              <a:gd name="connsiteY7" fmla="*/ 280789 h 295200"/>
              <a:gd name="connsiteX8" fmla="*/ 5601505 w 5650706"/>
              <a:gd name="connsiteY8" fmla="*/ 295200 h 295200"/>
              <a:gd name="connsiteX9" fmla="*/ 49201 w 5650706"/>
              <a:gd name="connsiteY9" fmla="*/ 295200 h 295200"/>
              <a:gd name="connsiteX10" fmla="*/ 14411 w 5650706"/>
              <a:gd name="connsiteY10" fmla="*/ 280789 h 295200"/>
              <a:gd name="connsiteX11" fmla="*/ 0 w 5650706"/>
              <a:gd name="connsiteY11" fmla="*/ 245999 h 295200"/>
              <a:gd name="connsiteX12" fmla="*/ 0 w 5650706"/>
              <a:gd name="connsiteY12" fmla="*/ 49201 h 295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5650706" h="295200">
                <a:moveTo>
                  <a:pt x="0" y="49201"/>
                </a:moveTo>
                <a:cubicBezTo>
                  <a:pt x="0" y="36152"/>
                  <a:pt x="5184" y="23638"/>
                  <a:pt x="14411" y="14411"/>
                </a:cubicBezTo>
                <a:cubicBezTo>
                  <a:pt x="23638" y="5184"/>
                  <a:pt x="36152" y="0"/>
                  <a:pt x="49201" y="0"/>
                </a:cubicBezTo>
                <a:lnTo>
                  <a:pt x="5601505" y="0"/>
                </a:lnTo>
                <a:cubicBezTo>
                  <a:pt x="5614554" y="0"/>
                  <a:pt x="5627068" y="5184"/>
                  <a:pt x="5636295" y="14411"/>
                </a:cubicBezTo>
                <a:cubicBezTo>
                  <a:pt x="5645522" y="23638"/>
                  <a:pt x="5650706" y="36152"/>
                  <a:pt x="5650706" y="49201"/>
                </a:cubicBezTo>
                <a:lnTo>
                  <a:pt x="5650706" y="245999"/>
                </a:lnTo>
                <a:cubicBezTo>
                  <a:pt x="5650706" y="259048"/>
                  <a:pt x="5645522" y="271562"/>
                  <a:pt x="5636295" y="280789"/>
                </a:cubicBezTo>
                <a:cubicBezTo>
                  <a:pt x="5627068" y="290016"/>
                  <a:pt x="5614554" y="295200"/>
                  <a:pt x="5601505" y="295200"/>
                </a:cubicBezTo>
                <a:lnTo>
                  <a:pt x="49201" y="295200"/>
                </a:lnTo>
                <a:cubicBezTo>
                  <a:pt x="36152" y="295200"/>
                  <a:pt x="23638" y="290016"/>
                  <a:pt x="14411" y="280789"/>
                </a:cubicBezTo>
                <a:cubicBezTo>
                  <a:pt x="5184" y="271562"/>
                  <a:pt x="0" y="259048"/>
                  <a:pt x="0" y="245999"/>
                </a:cubicBezTo>
                <a:lnTo>
                  <a:pt x="0" y="49201"/>
                </a:lnTo>
                <a:close/>
              </a:path>
            </a:pathLst>
          </a:cu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spcFirstLastPara="0" vert="horz" wrap="square" lIns="227993" tIns="14410" rIns="227993" bIns="14410" numCol="1" spcCol="1270" anchor="ctr" anchorCtr="0">
            <a:noAutofit/>
          </a:bodyPr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13392</a:t>
            </a:r>
            <a:endParaRPr lang="ru-RU" sz="12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67544" y="1988840"/>
            <a:ext cx="3456384" cy="576064"/>
          </a:xfrm>
          <a:prstGeom prst="rect">
            <a:avLst/>
          </a:prstGeom>
          <a:scene3d>
            <a:camera prst="orthographicFront"/>
            <a:lightRig rig="threePt" dir="t">
              <a:rot lat="0" lon="0" rev="7500000"/>
            </a:lightRig>
          </a:scene3d>
          <a:sp3d z="152400" extrusionH="63500" prstMaterial="dkEdge">
            <a:bevelT w="135400" h="16350" prst="relaxedInset"/>
            <a:contourClr>
              <a:schemeClr val="bg1"/>
            </a:contourClr>
          </a:sp3d>
        </p:spPr>
        <p:style>
          <a:lnRef idx="1">
            <a:schemeClr val="accent6">
              <a:alpha val="90000"/>
              <a:hueOff val="0"/>
              <a:satOff val="0"/>
              <a:lumOff val="0"/>
              <a:alphaOff val="-11429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2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20" name="Полилиния 19"/>
          <p:cNvSpPr/>
          <p:nvPr/>
        </p:nvSpPr>
        <p:spPr>
          <a:xfrm>
            <a:off x="611560" y="2132856"/>
            <a:ext cx="3600400" cy="648072"/>
          </a:xfrm>
          <a:custGeom>
            <a:avLst/>
            <a:gdLst>
              <a:gd name="connsiteX0" fmla="*/ 0 w 5650706"/>
              <a:gd name="connsiteY0" fmla="*/ 49201 h 295200"/>
              <a:gd name="connsiteX1" fmla="*/ 14411 w 5650706"/>
              <a:gd name="connsiteY1" fmla="*/ 14411 h 295200"/>
              <a:gd name="connsiteX2" fmla="*/ 49201 w 5650706"/>
              <a:gd name="connsiteY2" fmla="*/ 0 h 295200"/>
              <a:gd name="connsiteX3" fmla="*/ 5601505 w 5650706"/>
              <a:gd name="connsiteY3" fmla="*/ 0 h 295200"/>
              <a:gd name="connsiteX4" fmla="*/ 5636295 w 5650706"/>
              <a:gd name="connsiteY4" fmla="*/ 14411 h 295200"/>
              <a:gd name="connsiteX5" fmla="*/ 5650706 w 5650706"/>
              <a:gd name="connsiteY5" fmla="*/ 49201 h 295200"/>
              <a:gd name="connsiteX6" fmla="*/ 5650706 w 5650706"/>
              <a:gd name="connsiteY6" fmla="*/ 245999 h 295200"/>
              <a:gd name="connsiteX7" fmla="*/ 5636295 w 5650706"/>
              <a:gd name="connsiteY7" fmla="*/ 280789 h 295200"/>
              <a:gd name="connsiteX8" fmla="*/ 5601505 w 5650706"/>
              <a:gd name="connsiteY8" fmla="*/ 295200 h 295200"/>
              <a:gd name="connsiteX9" fmla="*/ 49201 w 5650706"/>
              <a:gd name="connsiteY9" fmla="*/ 295200 h 295200"/>
              <a:gd name="connsiteX10" fmla="*/ 14411 w 5650706"/>
              <a:gd name="connsiteY10" fmla="*/ 280789 h 295200"/>
              <a:gd name="connsiteX11" fmla="*/ 0 w 5650706"/>
              <a:gd name="connsiteY11" fmla="*/ 245999 h 295200"/>
              <a:gd name="connsiteX12" fmla="*/ 0 w 5650706"/>
              <a:gd name="connsiteY12" fmla="*/ 49201 h 295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5650706" h="295200">
                <a:moveTo>
                  <a:pt x="0" y="49201"/>
                </a:moveTo>
                <a:cubicBezTo>
                  <a:pt x="0" y="36152"/>
                  <a:pt x="5184" y="23638"/>
                  <a:pt x="14411" y="14411"/>
                </a:cubicBezTo>
                <a:cubicBezTo>
                  <a:pt x="23638" y="5184"/>
                  <a:pt x="36152" y="0"/>
                  <a:pt x="49201" y="0"/>
                </a:cubicBezTo>
                <a:lnTo>
                  <a:pt x="5601505" y="0"/>
                </a:lnTo>
                <a:cubicBezTo>
                  <a:pt x="5614554" y="0"/>
                  <a:pt x="5627068" y="5184"/>
                  <a:pt x="5636295" y="14411"/>
                </a:cubicBezTo>
                <a:cubicBezTo>
                  <a:pt x="5645522" y="23638"/>
                  <a:pt x="5650706" y="36152"/>
                  <a:pt x="5650706" y="49201"/>
                </a:cubicBezTo>
                <a:lnTo>
                  <a:pt x="5650706" y="245999"/>
                </a:lnTo>
                <a:cubicBezTo>
                  <a:pt x="5650706" y="259048"/>
                  <a:pt x="5645522" y="271562"/>
                  <a:pt x="5636295" y="280789"/>
                </a:cubicBezTo>
                <a:cubicBezTo>
                  <a:pt x="5627068" y="290016"/>
                  <a:pt x="5614554" y="295200"/>
                  <a:pt x="5601505" y="295200"/>
                </a:cubicBezTo>
                <a:lnTo>
                  <a:pt x="49201" y="295200"/>
                </a:lnTo>
                <a:cubicBezTo>
                  <a:pt x="36152" y="295200"/>
                  <a:pt x="23638" y="290016"/>
                  <a:pt x="14411" y="280789"/>
                </a:cubicBezTo>
                <a:cubicBezTo>
                  <a:pt x="5184" y="271562"/>
                  <a:pt x="0" y="259048"/>
                  <a:pt x="0" y="245999"/>
                </a:cubicBezTo>
                <a:lnTo>
                  <a:pt x="0" y="49201"/>
                </a:lnTo>
                <a:close/>
              </a:path>
            </a:pathLst>
          </a:custGeom>
          <a:scene3d>
            <a:camera prst="orthographicFront"/>
            <a:lightRig rig="threePt" dir="t">
              <a:rot lat="0" lon="0" rev="7500000"/>
            </a:lightRig>
          </a:scene3d>
          <a:sp3d prstMaterial="plastic">
            <a:bevelT w="127000" h="25400" prst="relaxedInset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6">
              <a:alpha val="90000"/>
              <a:hueOff val="0"/>
              <a:satOff val="0"/>
              <a:lumOff val="0"/>
              <a:alphaOff val="-11429"/>
            </a:schemeClr>
          </a:fillRef>
          <a:effectRef idx="2">
            <a:schemeClr val="accent6">
              <a:alpha val="90000"/>
              <a:hueOff val="0"/>
              <a:satOff val="0"/>
              <a:lumOff val="0"/>
              <a:alphaOff val="-11429"/>
            </a:schemeClr>
          </a:effectRef>
          <a:fontRef idx="minor">
            <a:schemeClr val="lt1"/>
          </a:fontRef>
        </p:style>
        <p:txBody>
          <a:bodyPr spcFirstLastPara="0" vert="horz" wrap="square" lIns="227993" tIns="14410" rIns="227993" bIns="14410" numCol="1" spcCol="1270" anchor="ctr" anchorCtr="0">
            <a:noAutofit/>
          </a:bodyPr>
          <a:lstStyle/>
          <a:p>
            <a:pPr lvl="0" algn="l" defTabSz="44450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2800" b="1" kern="1200" dirty="0" smtClean="0"/>
              <a:t>(2849 + 763) : 12 =  </a:t>
            </a:r>
            <a:endParaRPr lang="ru-RU" sz="2800" b="1" kern="1200" dirty="0"/>
          </a:p>
        </p:txBody>
      </p:sp>
      <p:sp>
        <p:nvSpPr>
          <p:cNvPr id="23" name="Прямоугольник 22"/>
          <p:cNvSpPr/>
          <p:nvPr/>
        </p:nvSpPr>
        <p:spPr>
          <a:xfrm>
            <a:off x="467544" y="2924944"/>
            <a:ext cx="3816424" cy="504056"/>
          </a:xfrm>
          <a:prstGeom prst="rect">
            <a:avLst/>
          </a:prstGeom>
          <a:scene3d>
            <a:camera prst="orthographicFront"/>
            <a:lightRig rig="threePt" dir="t">
              <a:rot lat="0" lon="0" rev="7500000"/>
            </a:lightRig>
          </a:scene3d>
          <a:sp3d z="152400" extrusionH="63500" prstMaterial="dkEdge">
            <a:bevelT w="135400" h="16350" prst="relaxedInset"/>
            <a:contourClr>
              <a:schemeClr val="bg1"/>
            </a:contourClr>
          </a:sp3d>
        </p:spPr>
        <p:style>
          <a:lnRef idx="1">
            <a:schemeClr val="accent6">
              <a:alpha val="90000"/>
              <a:hueOff val="0"/>
              <a:satOff val="0"/>
              <a:lumOff val="0"/>
              <a:alphaOff val="-22857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2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24" name="Полилиния 23"/>
          <p:cNvSpPr/>
          <p:nvPr/>
        </p:nvSpPr>
        <p:spPr>
          <a:xfrm>
            <a:off x="611560" y="3068960"/>
            <a:ext cx="4032448" cy="576064"/>
          </a:xfrm>
          <a:custGeom>
            <a:avLst/>
            <a:gdLst>
              <a:gd name="connsiteX0" fmla="*/ 0 w 5650706"/>
              <a:gd name="connsiteY0" fmla="*/ 49201 h 295200"/>
              <a:gd name="connsiteX1" fmla="*/ 14411 w 5650706"/>
              <a:gd name="connsiteY1" fmla="*/ 14411 h 295200"/>
              <a:gd name="connsiteX2" fmla="*/ 49201 w 5650706"/>
              <a:gd name="connsiteY2" fmla="*/ 0 h 295200"/>
              <a:gd name="connsiteX3" fmla="*/ 5601505 w 5650706"/>
              <a:gd name="connsiteY3" fmla="*/ 0 h 295200"/>
              <a:gd name="connsiteX4" fmla="*/ 5636295 w 5650706"/>
              <a:gd name="connsiteY4" fmla="*/ 14411 h 295200"/>
              <a:gd name="connsiteX5" fmla="*/ 5650706 w 5650706"/>
              <a:gd name="connsiteY5" fmla="*/ 49201 h 295200"/>
              <a:gd name="connsiteX6" fmla="*/ 5650706 w 5650706"/>
              <a:gd name="connsiteY6" fmla="*/ 245999 h 295200"/>
              <a:gd name="connsiteX7" fmla="*/ 5636295 w 5650706"/>
              <a:gd name="connsiteY7" fmla="*/ 280789 h 295200"/>
              <a:gd name="connsiteX8" fmla="*/ 5601505 w 5650706"/>
              <a:gd name="connsiteY8" fmla="*/ 295200 h 295200"/>
              <a:gd name="connsiteX9" fmla="*/ 49201 w 5650706"/>
              <a:gd name="connsiteY9" fmla="*/ 295200 h 295200"/>
              <a:gd name="connsiteX10" fmla="*/ 14411 w 5650706"/>
              <a:gd name="connsiteY10" fmla="*/ 280789 h 295200"/>
              <a:gd name="connsiteX11" fmla="*/ 0 w 5650706"/>
              <a:gd name="connsiteY11" fmla="*/ 245999 h 295200"/>
              <a:gd name="connsiteX12" fmla="*/ 0 w 5650706"/>
              <a:gd name="connsiteY12" fmla="*/ 49201 h 295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5650706" h="295200">
                <a:moveTo>
                  <a:pt x="0" y="49201"/>
                </a:moveTo>
                <a:cubicBezTo>
                  <a:pt x="0" y="36152"/>
                  <a:pt x="5184" y="23638"/>
                  <a:pt x="14411" y="14411"/>
                </a:cubicBezTo>
                <a:cubicBezTo>
                  <a:pt x="23638" y="5184"/>
                  <a:pt x="36152" y="0"/>
                  <a:pt x="49201" y="0"/>
                </a:cubicBezTo>
                <a:lnTo>
                  <a:pt x="5601505" y="0"/>
                </a:lnTo>
                <a:cubicBezTo>
                  <a:pt x="5614554" y="0"/>
                  <a:pt x="5627068" y="5184"/>
                  <a:pt x="5636295" y="14411"/>
                </a:cubicBezTo>
                <a:cubicBezTo>
                  <a:pt x="5645522" y="23638"/>
                  <a:pt x="5650706" y="36152"/>
                  <a:pt x="5650706" y="49201"/>
                </a:cubicBezTo>
                <a:lnTo>
                  <a:pt x="5650706" y="245999"/>
                </a:lnTo>
                <a:cubicBezTo>
                  <a:pt x="5650706" y="259048"/>
                  <a:pt x="5645522" y="271562"/>
                  <a:pt x="5636295" y="280789"/>
                </a:cubicBezTo>
                <a:cubicBezTo>
                  <a:pt x="5627068" y="290016"/>
                  <a:pt x="5614554" y="295200"/>
                  <a:pt x="5601505" y="295200"/>
                </a:cubicBezTo>
                <a:lnTo>
                  <a:pt x="49201" y="295200"/>
                </a:lnTo>
                <a:cubicBezTo>
                  <a:pt x="36152" y="295200"/>
                  <a:pt x="23638" y="290016"/>
                  <a:pt x="14411" y="280789"/>
                </a:cubicBezTo>
                <a:cubicBezTo>
                  <a:pt x="5184" y="271562"/>
                  <a:pt x="0" y="259048"/>
                  <a:pt x="0" y="245999"/>
                </a:cubicBezTo>
                <a:lnTo>
                  <a:pt x="0" y="49201"/>
                </a:lnTo>
                <a:close/>
              </a:path>
            </a:pathLst>
          </a:custGeom>
          <a:scene3d>
            <a:camera prst="orthographicFront"/>
            <a:lightRig rig="threePt" dir="t">
              <a:rot lat="0" lon="0" rev="7500000"/>
            </a:lightRig>
          </a:scene3d>
          <a:sp3d prstMaterial="plastic">
            <a:bevelT w="127000" h="25400" prst="relaxedInset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6">
              <a:alpha val="90000"/>
              <a:hueOff val="0"/>
              <a:satOff val="0"/>
              <a:lumOff val="0"/>
              <a:alphaOff val="-22857"/>
            </a:schemeClr>
          </a:fillRef>
          <a:effectRef idx="2">
            <a:schemeClr val="accent6">
              <a:alpha val="90000"/>
              <a:hueOff val="0"/>
              <a:satOff val="0"/>
              <a:lumOff val="0"/>
              <a:alphaOff val="-22857"/>
            </a:schemeClr>
          </a:effectRef>
          <a:fontRef idx="minor">
            <a:schemeClr val="lt1"/>
          </a:fontRef>
        </p:style>
        <p:txBody>
          <a:bodyPr spcFirstLastPara="0" vert="horz" wrap="square" lIns="227993" tIns="14410" rIns="227993" bIns="14410" numCol="1" spcCol="1270" anchor="ctr" anchorCtr="0">
            <a:noAutofit/>
          </a:bodyPr>
          <a:lstStyle/>
          <a:p>
            <a:pPr lvl="0" algn="l" defTabSz="44450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2800" b="1" kern="1200" dirty="0" smtClean="0"/>
              <a:t>(7123 + 2986) – 786 =</a:t>
            </a:r>
            <a:endParaRPr lang="ru-RU" sz="2800" kern="1200" dirty="0"/>
          </a:p>
        </p:txBody>
      </p:sp>
      <p:sp>
        <p:nvSpPr>
          <p:cNvPr id="27" name="Прямоугольник 26"/>
          <p:cNvSpPr/>
          <p:nvPr/>
        </p:nvSpPr>
        <p:spPr>
          <a:xfrm>
            <a:off x="1043608" y="3861048"/>
            <a:ext cx="2880320" cy="576064"/>
          </a:xfrm>
          <a:prstGeom prst="rect">
            <a:avLst/>
          </a:prstGeom>
          <a:scene3d>
            <a:camera prst="orthographicFront"/>
            <a:lightRig rig="threePt" dir="t">
              <a:rot lat="0" lon="0" rev="7500000"/>
            </a:lightRig>
          </a:scene3d>
          <a:sp3d z="152400" extrusionH="63500" prstMaterial="dkEdge">
            <a:bevelT w="135400" h="16350" prst="relaxedInset"/>
            <a:contourClr>
              <a:schemeClr val="bg1"/>
            </a:contourClr>
          </a:sp3d>
        </p:spPr>
        <p:style>
          <a:lnRef idx="1">
            <a:schemeClr val="accent6">
              <a:alpha val="90000"/>
              <a:hueOff val="0"/>
              <a:satOff val="0"/>
              <a:lumOff val="0"/>
              <a:alphaOff val="-34286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2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28" name="Полилиния 27"/>
          <p:cNvSpPr/>
          <p:nvPr/>
        </p:nvSpPr>
        <p:spPr>
          <a:xfrm>
            <a:off x="1187624" y="4005064"/>
            <a:ext cx="2952328" cy="576064"/>
          </a:xfrm>
          <a:custGeom>
            <a:avLst/>
            <a:gdLst>
              <a:gd name="connsiteX0" fmla="*/ 0 w 5650706"/>
              <a:gd name="connsiteY0" fmla="*/ 49201 h 295200"/>
              <a:gd name="connsiteX1" fmla="*/ 14411 w 5650706"/>
              <a:gd name="connsiteY1" fmla="*/ 14411 h 295200"/>
              <a:gd name="connsiteX2" fmla="*/ 49201 w 5650706"/>
              <a:gd name="connsiteY2" fmla="*/ 0 h 295200"/>
              <a:gd name="connsiteX3" fmla="*/ 5601505 w 5650706"/>
              <a:gd name="connsiteY3" fmla="*/ 0 h 295200"/>
              <a:gd name="connsiteX4" fmla="*/ 5636295 w 5650706"/>
              <a:gd name="connsiteY4" fmla="*/ 14411 h 295200"/>
              <a:gd name="connsiteX5" fmla="*/ 5650706 w 5650706"/>
              <a:gd name="connsiteY5" fmla="*/ 49201 h 295200"/>
              <a:gd name="connsiteX6" fmla="*/ 5650706 w 5650706"/>
              <a:gd name="connsiteY6" fmla="*/ 245999 h 295200"/>
              <a:gd name="connsiteX7" fmla="*/ 5636295 w 5650706"/>
              <a:gd name="connsiteY7" fmla="*/ 280789 h 295200"/>
              <a:gd name="connsiteX8" fmla="*/ 5601505 w 5650706"/>
              <a:gd name="connsiteY8" fmla="*/ 295200 h 295200"/>
              <a:gd name="connsiteX9" fmla="*/ 49201 w 5650706"/>
              <a:gd name="connsiteY9" fmla="*/ 295200 h 295200"/>
              <a:gd name="connsiteX10" fmla="*/ 14411 w 5650706"/>
              <a:gd name="connsiteY10" fmla="*/ 280789 h 295200"/>
              <a:gd name="connsiteX11" fmla="*/ 0 w 5650706"/>
              <a:gd name="connsiteY11" fmla="*/ 245999 h 295200"/>
              <a:gd name="connsiteX12" fmla="*/ 0 w 5650706"/>
              <a:gd name="connsiteY12" fmla="*/ 49201 h 295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5650706" h="295200">
                <a:moveTo>
                  <a:pt x="0" y="49201"/>
                </a:moveTo>
                <a:cubicBezTo>
                  <a:pt x="0" y="36152"/>
                  <a:pt x="5184" y="23638"/>
                  <a:pt x="14411" y="14411"/>
                </a:cubicBezTo>
                <a:cubicBezTo>
                  <a:pt x="23638" y="5184"/>
                  <a:pt x="36152" y="0"/>
                  <a:pt x="49201" y="0"/>
                </a:cubicBezTo>
                <a:lnTo>
                  <a:pt x="5601505" y="0"/>
                </a:lnTo>
                <a:cubicBezTo>
                  <a:pt x="5614554" y="0"/>
                  <a:pt x="5627068" y="5184"/>
                  <a:pt x="5636295" y="14411"/>
                </a:cubicBezTo>
                <a:cubicBezTo>
                  <a:pt x="5645522" y="23638"/>
                  <a:pt x="5650706" y="36152"/>
                  <a:pt x="5650706" y="49201"/>
                </a:cubicBezTo>
                <a:lnTo>
                  <a:pt x="5650706" y="245999"/>
                </a:lnTo>
                <a:cubicBezTo>
                  <a:pt x="5650706" y="259048"/>
                  <a:pt x="5645522" y="271562"/>
                  <a:pt x="5636295" y="280789"/>
                </a:cubicBezTo>
                <a:cubicBezTo>
                  <a:pt x="5627068" y="290016"/>
                  <a:pt x="5614554" y="295200"/>
                  <a:pt x="5601505" y="295200"/>
                </a:cubicBezTo>
                <a:lnTo>
                  <a:pt x="49201" y="295200"/>
                </a:lnTo>
                <a:cubicBezTo>
                  <a:pt x="36152" y="295200"/>
                  <a:pt x="23638" y="290016"/>
                  <a:pt x="14411" y="280789"/>
                </a:cubicBezTo>
                <a:cubicBezTo>
                  <a:pt x="5184" y="271562"/>
                  <a:pt x="0" y="259048"/>
                  <a:pt x="0" y="245999"/>
                </a:cubicBezTo>
                <a:lnTo>
                  <a:pt x="0" y="49201"/>
                </a:lnTo>
                <a:close/>
              </a:path>
            </a:pathLst>
          </a:custGeom>
          <a:scene3d>
            <a:camera prst="orthographicFront"/>
            <a:lightRig rig="threePt" dir="t">
              <a:rot lat="0" lon="0" rev="7500000"/>
            </a:lightRig>
          </a:scene3d>
          <a:sp3d prstMaterial="plastic">
            <a:bevelT w="127000" h="25400" prst="relaxedInset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6">
              <a:alpha val="90000"/>
              <a:hueOff val="0"/>
              <a:satOff val="0"/>
              <a:lumOff val="0"/>
              <a:alphaOff val="-34286"/>
            </a:schemeClr>
          </a:fillRef>
          <a:effectRef idx="2">
            <a:schemeClr val="accent6">
              <a:alpha val="90000"/>
              <a:hueOff val="0"/>
              <a:satOff val="0"/>
              <a:lumOff val="0"/>
              <a:alphaOff val="-34286"/>
            </a:schemeClr>
          </a:effectRef>
          <a:fontRef idx="minor">
            <a:schemeClr val="lt1"/>
          </a:fontRef>
        </p:style>
        <p:txBody>
          <a:bodyPr spcFirstLastPara="0" vert="horz" wrap="square" lIns="227993" tIns="14410" rIns="227993" bIns="14410" numCol="1" spcCol="1270" anchor="ctr" anchorCtr="0">
            <a:noAutofit/>
          </a:bodyPr>
          <a:lstStyle/>
          <a:p>
            <a:pPr lvl="0" algn="l" defTabSz="44450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2800" b="1" kern="1200" dirty="0" smtClean="0"/>
              <a:t>40120 : 59 = </a:t>
            </a:r>
            <a:endParaRPr lang="ru-RU" sz="2800" kern="1200" dirty="0"/>
          </a:p>
        </p:txBody>
      </p:sp>
      <p:sp>
        <p:nvSpPr>
          <p:cNvPr id="29" name="Прямоугольник 28"/>
          <p:cNvSpPr/>
          <p:nvPr/>
        </p:nvSpPr>
        <p:spPr>
          <a:xfrm>
            <a:off x="1475656" y="4941168"/>
            <a:ext cx="5688632" cy="504056"/>
          </a:xfrm>
          <a:prstGeom prst="rect">
            <a:avLst/>
          </a:prstGeom>
          <a:scene3d>
            <a:camera prst="orthographicFront"/>
            <a:lightRig rig="threePt" dir="t">
              <a:rot lat="0" lon="0" rev="7500000"/>
            </a:lightRig>
          </a:scene3d>
          <a:sp3d z="152400" extrusionH="63500" prstMaterial="dkEdge">
            <a:bevelT w="135400" h="16350" prst="relaxedInset"/>
            <a:contourClr>
              <a:schemeClr val="bg1"/>
            </a:contourClr>
          </a:sp3d>
        </p:spPr>
        <p:style>
          <a:lnRef idx="1">
            <a:schemeClr val="accent6">
              <a:alpha val="90000"/>
              <a:hueOff val="0"/>
              <a:satOff val="0"/>
              <a:lumOff val="0"/>
              <a:alphaOff val="-4000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2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30" name="Полилиния 29"/>
          <p:cNvSpPr/>
          <p:nvPr/>
        </p:nvSpPr>
        <p:spPr>
          <a:xfrm>
            <a:off x="1619672" y="5085184"/>
            <a:ext cx="5760640" cy="576064"/>
          </a:xfrm>
          <a:custGeom>
            <a:avLst/>
            <a:gdLst>
              <a:gd name="connsiteX0" fmla="*/ 0 w 5650706"/>
              <a:gd name="connsiteY0" fmla="*/ 49201 h 295200"/>
              <a:gd name="connsiteX1" fmla="*/ 14411 w 5650706"/>
              <a:gd name="connsiteY1" fmla="*/ 14411 h 295200"/>
              <a:gd name="connsiteX2" fmla="*/ 49201 w 5650706"/>
              <a:gd name="connsiteY2" fmla="*/ 0 h 295200"/>
              <a:gd name="connsiteX3" fmla="*/ 5601505 w 5650706"/>
              <a:gd name="connsiteY3" fmla="*/ 0 h 295200"/>
              <a:gd name="connsiteX4" fmla="*/ 5636295 w 5650706"/>
              <a:gd name="connsiteY4" fmla="*/ 14411 h 295200"/>
              <a:gd name="connsiteX5" fmla="*/ 5650706 w 5650706"/>
              <a:gd name="connsiteY5" fmla="*/ 49201 h 295200"/>
              <a:gd name="connsiteX6" fmla="*/ 5650706 w 5650706"/>
              <a:gd name="connsiteY6" fmla="*/ 245999 h 295200"/>
              <a:gd name="connsiteX7" fmla="*/ 5636295 w 5650706"/>
              <a:gd name="connsiteY7" fmla="*/ 280789 h 295200"/>
              <a:gd name="connsiteX8" fmla="*/ 5601505 w 5650706"/>
              <a:gd name="connsiteY8" fmla="*/ 295200 h 295200"/>
              <a:gd name="connsiteX9" fmla="*/ 49201 w 5650706"/>
              <a:gd name="connsiteY9" fmla="*/ 295200 h 295200"/>
              <a:gd name="connsiteX10" fmla="*/ 14411 w 5650706"/>
              <a:gd name="connsiteY10" fmla="*/ 280789 h 295200"/>
              <a:gd name="connsiteX11" fmla="*/ 0 w 5650706"/>
              <a:gd name="connsiteY11" fmla="*/ 245999 h 295200"/>
              <a:gd name="connsiteX12" fmla="*/ 0 w 5650706"/>
              <a:gd name="connsiteY12" fmla="*/ 49201 h 295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5650706" h="295200">
                <a:moveTo>
                  <a:pt x="0" y="49201"/>
                </a:moveTo>
                <a:cubicBezTo>
                  <a:pt x="0" y="36152"/>
                  <a:pt x="5184" y="23638"/>
                  <a:pt x="14411" y="14411"/>
                </a:cubicBezTo>
                <a:cubicBezTo>
                  <a:pt x="23638" y="5184"/>
                  <a:pt x="36152" y="0"/>
                  <a:pt x="49201" y="0"/>
                </a:cubicBezTo>
                <a:lnTo>
                  <a:pt x="5601505" y="0"/>
                </a:lnTo>
                <a:cubicBezTo>
                  <a:pt x="5614554" y="0"/>
                  <a:pt x="5627068" y="5184"/>
                  <a:pt x="5636295" y="14411"/>
                </a:cubicBezTo>
                <a:cubicBezTo>
                  <a:pt x="5645522" y="23638"/>
                  <a:pt x="5650706" y="36152"/>
                  <a:pt x="5650706" y="49201"/>
                </a:cubicBezTo>
                <a:lnTo>
                  <a:pt x="5650706" y="245999"/>
                </a:lnTo>
                <a:cubicBezTo>
                  <a:pt x="5650706" y="259048"/>
                  <a:pt x="5645522" y="271562"/>
                  <a:pt x="5636295" y="280789"/>
                </a:cubicBezTo>
                <a:cubicBezTo>
                  <a:pt x="5627068" y="290016"/>
                  <a:pt x="5614554" y="295200"/>
                  <a:pt x="5601505" y="295200"/>
                </a:cubicBezTo>
                <a:lnTo>
                  <a:pt x="49201" y="295200"/>
                </a:lnTo>
                <a:cubicBezTo>
                  <a:pt x="36152" y="295200"/>
                  <a:pt x="23638" y="290016"/>
                  <a:pt x="14411" y="280789"/>
                </a:cubicBezTo>
                <a:cubicBezTo>
                  <a:pt x="5184" y="271562"/>
                  <a:pt x="0" y="259048"/>
                  <a:pt x="0" y="245999"/>
                </a:cubicBezTo>
                <a:lnTo>
                  <a:pt x="0" y="49201"/>
                </a:lnTo>
                <a:close/>
              </a:path>
            </a:pathLst>
          </a:cu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spcFirstLastPara="0" vert="horz" wrap="square" lIns="227993" tIns="14410" rIns="227993" bIns="14410" numCol="1" spcCol="1270" anchor="ctr" anchorCtr="0">
            <a:noAutofit/>
          </a:bodyPr>
          <a:lstStyle/>
          <a:p>
            <a:pPr lvl="0" algn="l" defTabSz="44450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2400" b="1" u="sng" kern="1200" dirty="0" smtClean="0"/>
              <a:t>Доп.</a:t>
            </a:r>
            <a:r>
              <a:rPr lang="en-US" sz="2400" b="1" kern="1200" dirty="0" smtClean="0"/>
              <a:t>  </a:t>
            </a:r>
            <a:r>
              <a:rPr lang="ru-RU" sz="2400" b="1" kern="1200" dirty="0" smtClean="0"/>
              <a:t>(475 * 28 + 2660) : 38 – 417 = </a:t>
            </a:r>
            <a:endParaRPr lang="ru-RU" sz="2400" kern="1200" dirty="0"/>
          </a:p>
        </p:txBody>
      </p:sp>
      <p:sp>
        <p:nvSpPr>
          <p:cNvPr id="11" name="Управляющая кнопка: в начало 8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100392" y="5949280"/>
            <a:ext cx="610939" cy="466923"/>
          </a:xfrm>
          <a:prstGeom prst="actionButtonBeginning">
            <a:avLst/>
          </a:prstGeom>
          <a:solidFill>
            <a:schemeClr val="bg1"/>
          </a:solidFill>
          <a:ln w="9525" algn="ctr">
            <a:noFill/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2411760" y="260648"/>
            <a:ext cx="3469219" cy="830997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>
              <a:defRPr/>
            </a:pPr>
            <a:r>
              <a:rPr lang="ru-RU" sz="48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Georgia" pitchFamily="18" charset="0"/>
              </a:rPr>
              <a:t>Вычисли!</a:t>
            </a:r>
            <a:endParaRPr lang="ru-RU" sz="48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Georgia" pitchFamily="18" charset="0"/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4788024" y="1988840"/>
            <a:ext cx="1440160" cy="432048"/>
          </a:xfrm>
          <a:prstGeom prst="rect">
            <a:avLst/>
          </a:prstGeom>
          <a:scene3d>
            <a:camera prst="orthographicFront"/>
            <a:lightRig rig="threePt" dir="t">
              <a:rot lat="0" lon="0" rev="7500000"/>
            </a:lightRig>
          </a:scene3d>
          <a:sp3d z="152400" extrusionH="63500" prstMaterial="dkEdge">
            <a:bevelT w="135400" h="16350" prst="relaxedInset"/>
            <a:contourClr>
              <a:schemeClr val="bg1"/>
            </a:contourClr>
          </a:sp3d>
        </p:spPr>
        <p:style>
          <a:lnRef idx="1">
            <a:schemeClr val="accent6">
              <a:alpha val="90000"/>
              <a:hueOff val="0"/>
              <a:satOff val="0"/>
              <a:lumOff val="0"/>
              <a:alphaOff val="-5714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2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32" name="Полилиния 31"/>
          <p:cNvSpPr/>
          <p:nvPr/>
        </p:nvSpPr>
        <p:spPr>
          <a:xfrm>
            <a:off x="4932040" y="2060848"/>
            <a:ext cx="1440160" cy="432048"/>
          </a:xfrm>
          <a:custGeom>
            <a:avLst/>
            <a:gdLst>
              <a:gd name="connsiteX0" fmla="*/ 0 w 5650706"/>
              <a:gd name="connsiteY0" fmla="*/ 49201 h 295200"/>
              <a:gd name="connsiteX1" fmla="*/ 14411 w 5650706"/>
              <a:gd name="connsiteY1" fmla="*/ 14411 h 295200"/>
              <a:gd name="connsiteX2" fmla="*/ 49201 w 5650706"/>
              <a:gd name="connsiteY2" fmla="*/ 0 h 295200"/>
              <a:gd name="connsiteX3" fmla="*/ 5601505 w 5650706"/>
              <a:gd name="connsiteY3" fmla="*/ 0 h 295200"/>
              <a:gd name="connsiteX4" fmla="*/ 5636295 w 5650706"/>
              <a:gd name="connsiteY4" fmla="*/ 14411 h 295200"/>
              <a:gd name="connsiteX5" fmla="*/ 5650706 w 5650706"/>
              <a:gd name="connsiteY5" fmla="*/ 49201 h 295200"/>
              <a:gd name="connsiteX6" fmla="*/ 5650706 w 5650706"/>
              <a:gd name="connsiteY6" fmla="*/ 245999 h 295200"/>
              <a:gd name="connsiteX7" fmla="*/ 5636295 w 5650706"/>
              <a:gd name="connsiteY7" fmla="*/ 280789 h 295200"/>
              <a:gd name="connsiteX8" fmla="*/ 5601505 w 5650706"/>
              <a:gd name="connsiteY8" fmla="*/ 295200 h 295200"/>
              <a:gd name="connsiteX9" fmla="*/ 49201 w 5650706"/>
              <a:gd name="connsiteY9" fmla="*/ 295200 h 295200"/>
              <a:gd name="connsiteX10" fmla="*/ 14411 w 5650706"/>
              <a:gd name="connsiteY10" fmla="*/ 280789 h 295200"/>
              <a:gd name="connsiteX11" fmla="*/ 0 w 5650706"/>
              <a:gd name="connsiteY11" fmla="*/ 245999 h 295200"/>
              <a:gd name="connsiteX12" fmla="*/ 0 w 5650706"/>
              <a:gd name="connsiteY12" fmla="*/ 49201 h 295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5650706" h="295200">
                <a:moveTo>
                  <a:pt x="0" y="49201"/>
                </a:moveTo>
                <a:cubicBezTo>
                  <a:pt x="0" y="36152"/>
                  <a:pt x="5184" y="23638"/>
                  <a:pt x="14411" y="14411"/>
                </a:cubicBezTo>
                <a:cubicBezTo>
                  <a:pt x="23638" y="5184"/>
                  <a:pt x="36152" y="0"/>
                  <a:pt x="49201" y="0"/>
                </a:cubicBezTo>
                <a:lnTo>
                  <a:pt x="5601505" y="0"/>
                </a:lnTo>
                <a:cubicBezTo>
                  <a:pt x="5614554" y="0"/>
                  <a:pt x="5627068" y="5184"/>
                  <a:pt x="5636295" y="14411"/>
                </a:cubicBezTo>
                <a:cubicBezTo>
                  <a:pt x="5645522" y="23638"/>
                  <a:pt x="5650706" y="36152"/>
                  <a:pt x="5650706" y="49201"/>
                </a:cubicBezTo>
                <a:lnTo>
                  <a:pt x="5650706" y="245999"/>
                </a:lnTo>
                <a:cubicBezTo>
                  <a:pt x="5650706" y="259048"/>
                  <a:pt x="5645522" y="271562"/>
                  <a:pt x="5636295" y="280789"/>
                </a:cubicBezTo>
                <a:cubicBezTo>
                  <a:pt x="5627068" y="290016"/>
                  <a:pt x="5614554" y="295200"/>
                  <a:pt x="5601505" y="295200"/>
                </a:cubicBezTo>
                <a:lnTo>
                  <a:pt x="49201" y="295200"/>
                </a:lnTo>
                <a:cubicBezTo>
                  <a:pt x="36152" y="295200"/>
                  <a:pt x="23638" y="290016"/>
                  <a:pt x="14411" y="280789"/>
                </a:cubicBezTo>
                <a:cubicBezTo>
                  <a:pt x="5184" y="271562"/>
                  <a:pt x="0" y="259048"/>
                  <a:pt x="0" y="245999"/>
                </a:cubicBezTo>
                <a:lnTo>
                  <a:pt x="0" y="49201"/>
                </a:lnTo>
                <a:close/>
              </a:path>
            </a:pathLst>
          </a:cu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spcFirstLastPara="0" vert="horz" wrap="square" lIns="227993" tIns="14410" rIns="227993" bIns="14410" numCol="1" spcCol="1270" anchor="ctr" anchorCtr="0">
            <a:noAutofit/>
          </a:bodyPr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301</a:t>
            </a:r>
            <a:endParaRPr lang="ru-RU" sz="12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4860032" y="2924944"/>
            <a:ext cx="1440160" cy="432048"/>
          </a:xfrm>
          <a:prstGeom prst="rect">
            <a:avLst/>
          </a:prstGeom>
          <a:scene3d>
            <a:camera prst="orthographicFront"/>
            <a:lightRig rig="threePt" dir="t">
              <a:rot lat="0" lon="0" rev="7500000"/>
            </a:lightRig>
          </a:scene3d>
          <a:sp3d z="152400" extrusionH="63500" prstMaterial="dkEdge">
            <a:bevelT w="135400" h="16350" prst="relaxedInset"/>
            <a:contourClr>
              <a:schemeClr val="bg1"/>
            </a:contourClr>
          </a:sp3d>
        </p:spPr>
        <p:style>
          <a:lnRef idx="1">
            <a:schemeClr val="accent6">
              <a:alpha val="90000"/>
              <a:hueOff val="0"/>
              <a:satOff val="0"/>
              <a:lumOff val="0"/>
              <a:alphaOff val="-5714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2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34" name="Полилиния 33"/>
          <p:cNvSpPr/>
          <p:nvPr/>
        </p:nvSpPr>
        <p:spPr>
          <a:xfrm>
            <a:off x="5004048" y="2996952"/>
            <a:ext cx="1440160" cy="432048"/>
          </a:xfrm>
          <a:custGeom>
            <a:avLst/>
            <a:gdLst>
              <a:gd name="connsiteX0" fmla="*/ 0 w 5650706"/>
              <a:gd name="connsiteY0" fmla="*/ 49201 h 295200"/>
              <a:gd name="connsiteX1" fmla="*/ 14411 w 5650706"/>
              <a:gd name="connsiteY1" fmla="*/ 14411 h 295200"/>
              <a:gd name="connsiteX2" fmla="*/ 49201 w 5650706"/>
              <a:gd name="connsiteY2" fmla="*/ 0 h 295200"/>
              <a:gd name="connsiteX3" fmla="*/ 5601505 w 5650706"/>
              <a:gd name="connsiteY3" fmla="*/ 0 h 295200"/>
              <a:gd name="connsiteX4" fmla="*/ 5636295 w 5650706"/>
              <a:gd name="connsiteY4" fmla="*/ 14411 h 295200"/>
              <a:gd name="connsiteX5" fmla="*/ 5650706 w 5650706"/>
              <a:gd name="connsiteY5" fmla="*/ 49201 h 295200"/>
              <a:gd name="connsiteX6" fmla="*/ 5650706 w 5650706"/>
              <a:gd name="connsiteY6" fmla="*/ 245999 h 295200"/>
              <a:gd name="connsiteX7" fmla="*/ 5636295 w 5650706"/>
              <a:gd name="connsiteY7" fmla="*/ 280789 h 295200"/>
              <a:gd name="connsiteX8" fmla="*/ 5601505 w 5650706"/>
              <a:gd name="connsiteY8" fmla="*/ 295200 h 295200"/>
              <a:gd name="connsiteX9" fmla="*/ 49201 w 5650706"/>
              <a:gd name="connsiteY9" fmla="*/ 295200 h 295200"/>
              <a:gd name="connsiteX10" fmla="*/ 14411 w 5650706"/>
              <a:gd name="connsiteY10" fmla="*/ 280789 h 295200"/>
              <a:gd name="connsiteX11" fmla="*/ 0 w 5650706"/>
              <a:gd name="connsiteY11" fmla="*/ 245999 h 295200"/>
              <a:gd name="connsiteX12" fmla="*/ 0 w 5650706"/>
              <a:gd name="connsiteY12" fmla="*/ 49201 h 295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5650706" h="295200">
                <a:moveTo>
                  <a:pt x="0" y="49201"/>
                </a:moveTo>
                <a:cubicBezTo>
                  <a:pt x="0" y="36152"/>
                  <a:pt x="5184" y="23638"/>
                  <a:pt x="14411" y="14411"/>
                </a:cubicBezTo>
                <a:cubicBezTo>
                  <a:pt x="23638" y="5184"/>
                  <a:pt x="36152" y="0"/>
                  <a:pt x="49201" y="0"/>
                </a:cubicBezTo>
                <a:lnTo>
                  <a:pt x="5601505" y="0"/>
                </a:lnTo>
                <a:cubicBezTo>
                  <a:pt x="5614554" y="0"/>
                  <a:pt x="5627068" y="5184"/>
                  <a:pt x="5636295" y="14411"/>
                </a:cubicBezTo>
                <a:cubicBezTo>
                  <a:pt x="5645522" y="23638"/>
                  <a:pt x="5650706" y="36152"/>
                  <a:pt x="5650706" y="49201"/>
                </a:cubicBezTo>
                <a:lnTo>
                  <a:pt x="5650706" y="245999"/>
                </a:lnTo>
                <a:cubicBezTo>
                  <a:pt x="5650706" y="259048"/>
                  <a:pt x="5645522" y="271562"/>
                  <a:pt x="5636295" y="280789"/>
                </a:cubicBezTo>
                <a:cubicBezTo>
                  <a:pt x="5627068" y="290016"/>
                  <a:pt x="5614554" y="295200"/>
                  <a:pt x="5601505" y="295200"/>
                </a:cubicBezTo>
                <a:lnTo>
                  <a:pt x="49201" y="295200"/>
                </a:lnTo>
                <a:cubicBezTo>
                  <a:pt x="36152" y="295200"/>
                  <a:pt x="23638" y="290016"/>
                  <a:pt x="14411" y="280789"/>
                </a:cubicBezTo>
                <a:cubicBezTo>
                  <a:pt x="5184" y="271562"/>
                  <a:pt x="0" y="259048"/>
                  <a:pt x="0" y="245999"/>
                </a:cubicBezTo>
                <a:lnTo>
                  <a:pt x="0" y="49201"/>
                </a:lnTo>
                <a:close/>
              </a:path>
            </a:pathLst>
          </a:cu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spcFirstLastPara="0" vert="horz" wrap="square" lIns="227993" tIns="14410" rIns="227993" bIns="14410" numCol="1" spcCol="1270" anchor="ctr" anchorCtr="0">
            <a:noAutofit/>
          </a:bodyPr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9323</a:t>
            </a:r>
            <a:endParaRPr lang="ru-RU" sz="12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35" name="Прямоугольник 34"/>
          <p:cNvSpPr/>
          <p:nvPr/>
        </p:nvSpPr>
        <p:spPr>
          <a:xfrm>
            <a:off x="4860032" y="3861048"/>
            <a:ext cx="1440160" cy="432048"/>
          </a:xfrm>
          <a:prstGeom prst="rect">
            <a:avLst/>
          </a:prstGeom>
          <a:scene3d>
            <a:camera prst="orthographicFront"/>
            <a:lightRig rig="threePt" dir="t">
              <a:rot lat="0" lon="0" rev="7500000"/>
            </a:lightRig>
          </a:scene3d>
          <a:sp3d z="152400" extrusionH="63500" prstMaterial="dkEdge">
            <a:bevelT w="135400" h="16350" prst="relaxedInset"/>
            <a:contourClr>
              <a:schemeClr val="bg1"/>
            </a:contourClr>
          </a:sp3d>
        </p:spPr>
        <p:style>
          <a:lnRef idx="1">
            <a:schemeClr val="accent6">
              <a:alpha val="90000"/>
              <a:hueOff val="0"/>
              <a:satOff val="0"/>
              <a:lumOff val="0"/>
              <a:alphaOff val="-5714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2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36" name="Полилиния 35"/>
          <p:cNvSpPr/>
          <p:nvPr/>
        </p:nvSpPr>
        <p:spPr>
          <a:xfrm>
            <a:off x="5004048" y="3933056"/>
            <a:ext cx="1440160" cy="432048"/>
          </a:xfrm>
          <a:custGeom>
            <a:avLst/>
            <a:gdLst>
              <a:gd name="connsiteX0" fmla="*/ 0 w 5650706"/>
              <a:gd name="connsiteY0" fmla="*/ 49201 h 295200"/>
              <a:gd name="connsiteX1" fmla="*/ 14411 w 5650706"/>
              <a:gd name="connsiteY1" fmla="*/ 14411 h 295200"/>
              <a:gd name="connsiteX2" fmla="*/ 49201 w 5650706"/>
              <a:gd name="connsiteY2" fmla="*/ 0 h 295200"/>
              <a:gd name="connsiteX3" fmla="*/ 5601505 w 5650706"/>
              <a:gd name="connsiteY3" fmla="*/ 0 h 295200"/>
              <a:gd name="connsiteX4" fmla="*/ 5636295 w 5650706"/>
              <a:gd name="connsiteY4" fmla="*/ 14411 h 295200"/>
              <a:gd name="connsiteX5" fmla="*/ 5650706 w 5650706"/>
              <a:gd name="connsiteY5" fmla="*/ 49201 h 295200"/>
              <a:gd name="connsiteX6" fmla="*/ 5650706 w 5650706"/>
              <a:gd name="connsiteY6" fmla="*/ 245999 h 295200"/>
              <a:gd name="connsiteX7" fmla="*/ 5636295 w 5650706"/>
              <a:gd name="connsiteY7" fmla="*/ 280789 h 295200"/>
              <a:gd name="connsiteX8" fmla="*/ 5601505 w 5650706"/>
              <a:gd name="connsiteY8" fmla="*/ 295200 h 295200"/>
              <a:gd name="connsiteX9" fmla="*/ 49201 w 5650706"/>
              <a:gd name="connsiteY9" fmla="*/ 295200 h 295200"/>
              <a:gd name="connsiteX10" fmla="*/ 14411 w 5650706"/>
              <a:gd name="connsiteY10" fmla="*/ 280789 h 295200"/>
              <a:gd name="connsiteX11" fmla="*/ 0 w 5650706"/>
              <a:gd name="connsiteY11" fmla="*/ 245999 h 295200"/>
              <a:gd name="connsiteX12" fmla="*/ 0 w 5650706"/>
              <a:gd name="connsiteY12" fmla="*/ 49201 h 295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5650706" h="295200">
                <a:moveTo>
                  <a:pt x="0" y="49201"/>
                </a:moveTo>
                <a:cubicBezTo>
                  <a:pt x="0" y="36152"/>
                  <a:pt x="5184" y="23638"/>
                  <a:pt x="14411" y="14411"/>
                </a:cubicBezTo>
                <a:cubicBezTo>
                  <a:pt x="23638" y="5184"/>
                  <a:pt x="36152" y="0"/>
                  <a:pt x="49201" y="0"/>
                </a:cubicBezTo>
                <a:lnTo>
                  <a:pt x="5601505" y="0"/>
                </a:lnTo>
                <a:cubicBezTo>
                  <a:pt x="5614554" y="0"/>
                  <a:pt x="5627068" y="5184"/>
                  <a:pt x="5636295" y="14411"/>
                </a:cubicBezTo>
                <a:cubicBezTo>
                  <a:pt x="5645522" y="23638"/>
                  <a:pt x="5650706" y="36152"/>
                  <a:pt x="5650706" y="49201"/>
                </a:cubicBezTo>
                <a:lnTo>
                  <a:pt x="5650706" y="245999"/>
                </a:lnTo>
                <a:cubicBezTo>
                  <a:pt x="5650706" y="259048"/>
                  <a:pt x="5645522" y="271562"/>
                  <a:pt x="5636295" y="280789"/>
                </a:cubicBezTo>
                <a:cubicBezTo>
                  <a:pt x="5627068" y="290016"/>
                  <a:pt x="5614554" y="295200"/>
                  <a:pt x="5601505" y="295200"/>
                </a:cubicBezTo>
                <a:lnTo>
                  <a:pt x="49201" y="295200"/>
                </a:lnTo>
                <a:cubicBezTo>
                  <a:pt x="36152" y="295200"/>
                  <a:pt x="23638" y="290016"/>
                  <a:pt x="14411" y="280789"/>
                </a:cubicBezTo>
                <a:cubicBezTo>
                  <a:pt x="5184" y="271562"/>
                  <a:pt x="0" y="259048"/>
                  <a:pt x="0" y="245999"/>
                </a:cubicBezTo>
                <a:lnTo>
                  <a:pt x="0" y="49201"/>
                </a:lnTo>
                <a:close/>
              </a:path>
            </a:pathLst>
          </a:cu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spcFirstLastPara="0" vert="horz" wrap="square" lIns="227993" tIns="14410" rIns="227993" bIns="14410" numCol="1" spcCol="1270" anchor="ctr" anchorCtr="0">
            <a:noAutofit/>
          </a:bodyPr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680</a:t>
            </a:r>
            <a:endParaRPr lang="ru-RU" sz="12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37" name="Прямоугольник 36"/>
          <p:cNvSpPr/>
          <p:nvPr/>
        </p:nvSpPr>
        <p:spPr>
          <a:xfrm>
            <a:off x="7596336" y="4941168"/>
            <a:ext cx="936104" cy="432048"/>
          </a:xfrm>
          <a:prstGeom prst="rect">
            <a:avLst/>
          </a:prstGeom>
          <a:scene3d>
            <a:camera prst="orthographicFront"/>
            <a:lightRig rig="threePt" dir="t">
              <a:rot lat="0" lon="0" rev="7500000"/>
            </a:lightRig>
          </a:scene3d>
          <a:sp3d z="152400" extrusionH="63500" prstMaterial="dkEdge">
            <a:bevelT w="135400" h="16350" prst="relaxedInset"/>
            <a:contourClr>
              <a:schemeClr val="bg1"/>
            </a:contourClr>
          </a:sp3d>
        </p:spPr>
        <p:style>
          <a:lnRef idx="1">
            <a:schemeClr val="accent6">
              <a:alpha val="90000"/>
              <a:hueOff val="0"/>
              <a:satOff val="0"/>
              <a:lumOff val="0"/>
              <a:alphaOff val="-5714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2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38" name="Полилиния 37"/>
          <p:cNvSpPr/>
          <p:nvPr/>
        </p:nvSpPr>
        <p:spPr>
          <a:xfrm>
            <a:off x="7740352" y="5013176"/>
            <a:ext cx="864096" cy="432048"/>
          </a:xfrm>
          <a:custGeom>
            <a:avLst/>
            <a:gdLst>
              <a:gd name="connsiteX0" fmla="*/ 0 w 5650706"/>
              <a:gd name="connsiteY0" fmla="*/ 49201 h 295200"/>
              <a:gd name="connsiteX1" fmla="*/ 14411 w 5650706"/>
              <a:gd name="connsiteY1" fmla="*/ 14411 h 295200"/>
              <a:gd name="connsiteX2" fmla="*/ 49201 w 5650706"/>
              <a:gd name="connsiteY2" fmla="*/ 0 h 295200"/>
              <a:gd name="connsiteX3" fmla="*/ 5601505 w 5650706"/>
              <a:gd name="connsiteY3" fmla="*/ 0 h 295200"/>
              <a:gd name="connsiteX4" fmla="*/ 5636295 w 5650706"/>
              <a:gd name="connsiteY4" fmla="*/ 14411 h 295200"/>
              <a:gd name="connsiteX5" fmla="*/ 5650706 w 5650706"/>
              <a:gd name="connsiteY5" fmla="*/ 49201 h 295200"/>
              <a:gd name="connsiteX6" fmla="*/ 5650706 w 5650706"/>
              <a:gd name="connsiteY6" fmla="*/ 245999 h 295200"/>
              <a:gd name="connsiteX7" fmla="*/ 5636295 w 5650706"/>
              <a:gd name="connsiteY7" fmla="*/ 280789 h 295200"/>
              <a:gd name="connsiteX8" fmla="*/ 5601505 w 5650706"/>
              <a:gd name="connsiteY8" fmla="*/ 295200 h 295200"/>
              <a:gd name="connsiteX9" fmla="*/ 49201 w 5650706"/>
              <a:gd name="connsiteY9" fmla="*/ 295200 h 295200"/>
              <a:gd name="connsiteX10" fmla="*/ 14411 w 5650706"/>
              <a:gd name="connsiteY10" fmla="*/ 280789 h 295200"/>
              <a:gd name="connsiteX11" fmla="*/ 0 w 5650706"/>
              <a:gd name="connsiteY11" fmla="*/ 245999 h 295200"/>
              <a:gd name="connsiteX12" fmla="*/ 0 w 5650706"/>
              <a:gd name="connsiteY12" fmla="*/ 49201 h 295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5650706" h="295200">
                <a:moveTo>
                  <a:pt x="0" y="49201"/>
                </a:moveTo>
                <a:cubicBezTo>
                  <a:pt x="0" y="36152"/>
                  <a:pt x="5184" y="23638"/>
                  <a:pt x="14411" y="14411"/>
                </a:cubicBezTo>
                <a:cubicBezTo>
                  <a:pt x="23638" y="5184"/>
                  <a:pt x="36152" y="0"/>
                  <a:pt x="49201" y="0"/>
                </a:cubicBezTo>
                <a:lnTo>
                  <a:pt x="5601505" y="0"/>
                </a:lnTo>
                <a:cubicBezTo>
                  <a:pt x="5614554" y="0"/>
                  <a:pt x="5627068" y="5184"/>
                  <a:pt x="5636295" y="14411"/>
                </a:cubicBezTo>
                <a:cubicBezTo>
                  <a:pt x="5645522" y="23638"/>
                  <a:pt x="5650706" y="36152"/>
                  <a:pt x="5650706" y="49201"/>
                </a:cubicBezTo>
                <a:lnTo>
                  <a:pt x="5650706" y="245999"/>
                </a:lnTo>
                <a:cubicBezTo>
                  <a:pt x="5650706" y="259048"/>
                  <a:pt x="5645522" y="271562"/>
                  <a:pt x="5636295" y="280789"/>
                </a:cubicBezTo>
                <a:cubicBezTo>
                  <a:pt x="5627068" y="290016"/>
                  <a:pt x="5614554" y="295200"/>
                  <a:pt x="5601505" y="295200"/>
                </a:cubicBezTo>
                <a:lnTo>
                  <a:pt x="49201" y="295200"/>
                </a:lnTo>
                <a:cubicBezTo>
                  <a:pt x="36152" y="295200"/>
                  <a:pt x="23638" y="290016"/>
                  <a:pt x="14411" y="280789"/>
                </a:cubicBezTo>
                <a:cubicBezTo>
                  <a:pt x="5184" y="271562"/>
                  <a:pt x="0" y="259048"/>
                  <a:pt x="0" y="245999"/>
                </a:cubicBezTo>
                <a:lnTo>
                  <a:pt x="0" y="49201"/>
                </a:lnTo>
                <a:close/>
              </a:path>
            </a:pathLst>
          </a:cu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spcFirstLastPara="0" vert="horz" wrap="square" lIns="227993" tIns="14410" rIns="227993" bIns="14410" numCol="1" spcCol="1270" anchor="ctr" anchorCtr="0">
            <a:noAutofit/>
          </a:bodyPr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3</a:t>
            </a:r>
            <a:endParaRPr lang="ru-RU" sz="12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26" name="Номер слайда 6"/>
          <p:cNvSpPr txBox="1">
            <a:spLocks/>
          </p:cNvSpPr>
          <p:nvPr/>
        </p:nvSpPr>
        <p:spPr bwMode="auto">
          <a:xfrm>
            <a:off x="4427984" y="6453336"/>
            <a:ext cx="432048" cy="360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CCF28D2-9878-40B2-BA6D-A105FF54A06A}" type="slidenum">
              <a:rPr kumimoji="0" lang="es-ES" sz="1800" b="1" i="0" u="none" strike="noStrike" kern="1200" cap="none" spc="0" normalizeH="0" baseline="0" noProof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Arial" charset="0"/>
                <a:ea typeface="+mn-ea"/>
                <a:cs typeface="Arial" charset="0"/>
              </a:rPr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s-ES" sz="1800" b="1" i="0" u="none" strike="noStrike" kern="1200" cap="none" spc="0" normalizeH="0" baseline="0" noProof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3" presetClass="entr" presetSubtype="1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3" presetClass="entr" presetSubtype="1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500"/>
                            </p:stCondLst>
                            <p:childTnLst>
                              <p:par>
                                <p:cTn id="25" presetID="3" presetClass="entr" presetSubtype="1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0"/>
                            </p:stCondLst>
                            <p:childTnLst>
                              <p:par>
                                <p:cTn id="32" presetID="3" presetClass="entr" presetSubtype="1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" presetClass="entr" presetSubtype="1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6500"/>
                            </p:stCondLst>
                            <p:childTnLst>
                              <p:par>
                                <p:cTn id="39" presetID="9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1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8" grpId="0" animBg="1"/>
      <p:bldP spid="20" grpId="0" animBg="1"/>
      <p:bldP spid="24" grpId="0" animBg="1"/>
      <p:bldP spid="28" grpId="0" animBg="1"/>
      <p:bldP spid="30" grpId="0" animBg="1"/>
      <p:bldP spid="32" grpId="0" animBg="1"/>
      <p:bldP spid="34" grpId="0" animBg="1"/>
      <p:bldP spid="36" grpId="0" animBg="1"/>
      <p:bldP spid="3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threePt" dir="t"/>
            </a:scene3d>
            <a:sp3d extrusionH="57150">
              <a:bevelT w="57150" h="38100" prst="artDeco"/>
            </a:sp3d>
          </a:bodyPr>
          <a:lstStyle/>
          <a:p>
            <a:r>
              <a:rPr lang="ru-RU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3">
                    <a:lumMod val="40000"/>
                    <a:lumOff val="60000"/>
                  </a:schemeClr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Реши уравнение!</a:t>
            </a:r>
            <a:endParaRPr lang="ru-RU" sz="5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3">
                  <a:lumMod val="40000"/>
                  <a:lumOff val="60000"/>
                </a:schemeClr>
              </a:solidFill>
              <a:effectLst>
                <a:glow rad="63500">
                  <a:schemeClr val="accent5">
                    <a:satMod val="175000"/>
                    <a:alpha val="40000"/>
                  </a:schemeClr>
                </a:glow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9" name="Полилиния 8"/>
          <p:cNvSpPr/>
          <p:nvPr/>
        </p:nvSpPr>
        <p:spPr>
          <a:xfrm>
            <a:off x="467544" y="1556792"/>
            <a:ext cx="3168352" cy="792088"/>
          </a:xfrm>
          <a:custGeom>
            <a:avLst/>
            <a:gdLst>
              <a:gd name="connsiteX0" fmla="*/ 0 w 1117108"/>
              <a:gd name="connsiteY0" fmla="*/ 0 h 347566"/>
              <a:gd name="connsiteX1" fmla="*/ 1117108 w 1117108"/>
              <a:gd name="connsiteY1" fmla="*/ 0 h 347566"/>
              <a:gd name="connsiteX2" fmla="*/ 1117108 w 1117108"/>
              <a:gd name="connsiteY2" fmla="*/ 347566 h 347566"/>
              <a:gd name="connsiteX3" fmla="*/ 0 w 1117108"/>
              <a:gd name="connsiteY3" fmla="*/ 347566 h 347566"/>
              <a:gd name="connsiteX4" fmla="*/ 0 w 1117108"/>
              <a:gd name="connsiteY4" fmla="*/ 0 h 3475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17108" h="347566">
                <a:moveTo>
                  <a:pt x="0" y="0"/>
                </a:moveTo>
                <a:lnTo>
                  <a:pt x="1117108" y="0"/>
                </a:lnTo>
                <a:lnTo>
                  <a:pt x="1117108" y="347566"/>
                </a:lnTo>
                <a:lnTo>
                  <a:pt x="0" y="347566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rgbClr val="CF4949">
                  <a:shade val="30000"/>
                  <a:satMod val="115000"/>
                </a:srgbClr>
              </a:gs>
              <a:gs pos="50000">
                <a:srgbClr val="CF4949">
                  <a:shade val="67500"/>
                  <a:satMod val="115000"/>
                </a:srgbClr>
              </a:gs>
              <a:gs pos="100000">
                <a:srgbClr val="CF4949">
                  <a:shade val="100000"/>
                  <a:satMod val="115000"/>
                </a:srgbClr>
              </a:gs>
            </a:gsLst>
            <a:lin ang="18900000" scaled="1"/>
            <a:tileRect/>
          </a:gra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1">
            <a:schemeClr val="accent3">
              <a:alpha val="90000"/>
              <a:hueOff val="0"/>
              <a:satOff val="0"/>
              <a:lumOff val="0"/>
              <a:alphaOff val="0"/>
            </a:schemeClr>
          </a:lnRef>
          <a:fillRef idx="3">
            <a:schemeClr val="accent3">
              <a:alpha val="90000"/>
              <a:hueOff val="0"/>
              <a:satOff val="0"/>
              <a:lumOff val="0"/>
              <a:alphaOff val="0"/>
            </a:schemeClr>
          </a:fillRef>
          <a:effectRef idx="2">
            <a:schemeClr val="accent3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71120" tIns="40640" rIns="71120" bIns="40640" numCol="1" spcCol="1270" anchor="ctr" anchorCtr="0">
            <a:noAutofit/>
          </a:bodyPr>
          <a:lstStyle/>
          <a:p>
            <a:pPr lvl="0" algn="ctr" defTabSz="44450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2200" b="1" i="0" kern="1200" baseline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3х + 1115 = 2040</a:t>
            </a:r>
            <a:endParaRPr lang="ru-RU" sz="2200" b="1" i="0" kern="1200" baseline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1" name="Полилиния 10"/>
          <p:cNvSpPr/>
          <p:nvPr/>
        </p:nvSpPr>
        <p:spPr>
          <a:xfrm>
            <a:off x="4283968" y="1556792"/>
            <a:ext cx="3240360" cy="792088"/>
          </a:xfrm>
          <a:custGeom>
            <a:avLst/>
            <a:gdLst>
              <a:gd name="connsiteX0" fmla="*/ 0 w 1117108"/>
              <a:gd name="connsiteY0" fmla="*/ 0 h 347566"/>
              <a:gd name="connsiteX1" fmla="*/ 1117108 w 1117108"/>
              <a:gd name="connsiteY1" fmla="*/ 0 h 347566"/>
              <a:gd name="connsiteX2" fmla="*/ 1117108 w 1117108"/>
              <a:gd name="connsiteY2" fmla="*/ 347566 h 347566"/>
              <a:gd name="connsiteX3" fmla="*/ 0 w 1117108"/>
              <a:gd name="connsiteY3" fmla="*/ 347566 h 347566"/>
              <a:gd name="connsiteX4" fmla="*/ 0 w 1117108"/>
              <a:gd name="connsiteY4" fmla="*/ 0 h 3475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17108" h="347566">
                <a:moveTo>
                  <a:pt x="0" y="0"/>
                </a:moveTo>
                <a:lnTo>
                  <a:pt x="1117108" y="0"/>
                </a:lnTo>
                <a:lnTo>
                  <a:pt x="1117108" y="347566"/>
                </a:lnTo>
                <a:lnTo>
                  <a:pt x="0" y="347566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rgbClr val="D05754">
                  <a:shade val="30000"/>
                  <a:satMod val="115000"/>
                </a:srgbClr>
              </a:gs>
              <a:gs pos="50000">
                <a:srgbClr val="D05754">
                  <a:shade val="67500"/>
                  <a:satMod val="115000"/>
                </a:srgbClr>
              </a:gs>
              <a:gs pos="100000">
                <a:srgbClr val="D05754">
                  <a:shade val="100000"/>
                  <a:satMod val="115000"/>
                </a:srgbClr>
              </a:gs>
            </a:gsLst>
            <a:lin ang="8100000" scaled="1"/>
            <a:tileRect/>
          </a:gra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1">
            <a:schemeClr val="accent3">
              <a:alpha val="90000"/>
              <a:hueOff val="0"/>
              <a:satOff val="0"/>
              <a:lumOff val="0"/>
              <a:alphaOff val="-8000"/>
            </a:schemeClr>
          </a:lnRef>
          <a:fillRef idx="3">
            <a:schemeClr val="accent3">
              <a:alpha val="90000"/>
              <a:hueOff val="0"/>
              <a:satOff val="0"/>
              <a:lumOff val="0"/>
              <a:alphaOff val="-8000"/>
            </a:schemeClr>
          </a:fillRef>
          <a:effectRef idx="2">
            <a:schemeClr val="accent3">
              <a:alpha val="90000"/>
              <a:hueOff val="0"/>
              <a:satOff val="0"/>
              <a:lumOff val="0"/>
              <a:alphaOff val="-8000"/>
            </a:schemeClr>
          </a:effectRef>
          <a:fontRef idx="minor">
            <a:schemeClr val="lt1"/>
          </a:fontRef>
        </p:style>
        <p:txBody>
          <a:bodyPr spcFirstLastPara="0" vert="horz" wrap="square" lIns="71120" tIns="40640" rIns="71120" bIns="40640" numCol="1" spcCol="1270" anchor="ctr" anchorCtr="0">
            <a:noAutofit/>
          </a:bodyPr>
          <a:lstStyle/>
          <a:p>
            <a:pPr lvl="0" algn="ctr" defTabSz="44450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2200" b="1" i="0" kern="1200" baseline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(</a:t>
            </a:r>
            <a:r>
              <a:rPr lang="ru-RU" sz="2200" b="1" i="0" kern="1200" baseline="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х</a:t>
            </a:r>
            <a:r>
              <a:rPr lang="ru-RU" sz="2200" b="1" i="0" kern="1200" baseline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– 14) * 39 = 1365</a:t>
            </a:r>
            <a:endParaRPr lang="ru-RU" sz="2200" b="1" i="0" kern="1200" baseline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3" name="Полилиния 12"/>
          <p:cNvSpPr/>
          <p:nvPr/>
        </p:nvSpPr>
        <p:spPr>
          <a:xfrm>
            <a:off x="1907704" y="3212976"/>
            <a:ext cx="3096344" cy="792088"/>
          </a:xfrm>
          <a:custGeom>
            <a:avLst/>
            <a:gdLst>
              <a:gd name="connsiteX0" fmla="*/ 0 w 1117108"/>
              <a:gd name="connsiteY0" fmla="*/ 0 h 347566"/>
              <a:gd name="connsiteX1" fmla="*/ 1117108 w 1117108"/>
              <a:gd name="connsiteY1" fmla="*/ 0 h 347566"/>
              <a:gd name="connsiteX2" fmla="*/ 1117108 w 1117108"/>
              <a:gd name="connsiteY2" fmla="*/ 347566 h 347566"/>
              <a:gd name="connsiteX3" fmla="*/ 0 w 1117108"/>
              <a:gd name="connsiteY3" fmla="*/ 347566 h 347566"/>
              <a:gd name="connsiteX4" fmla="*/ 0 w 1117108"/>
              <a:gd name="connsiteY4" fmla="*/ 0 h 3475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17108" h="347566">
                <a:moveTo>
                  <a:pt x="0" y="0"/>
                </a:moveTo>
                <a:lnTo>
                  <a:pt x="1117108" y="0"/>
                </a:lnTo>
                <a:lnTo>
                  <a:pt x="1117108" y="347566"/>
                </a:lnTo>
                <a:lnTo>
                  <a:pt x="0" y="347566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chemeClr val="accent3">
                  <a:alpha val="90000"/>
                  <a:hueOff val="0"/>
                  <a:satOff val="0"/>
                  <a:lumOff val="0"/>
                  <a:alphaOff val="-16000"/>
                  <a:shade val="51000"/>
                  <a:satMod val="130000"/>
                </a:schemeClr>
              </a:gs>
              <a:gs pos="80000">
                <a:schemeClr val="accent3">
                  <a:alpha val="90000"/>
                  <a:hueOff val="0"/>
                  <a:satOff val="0"/>
                  <a:lumOff val="0"/>
                  <a:alphaOff val="-16000"/>
                  <a:shade val="93000"/>
                  <a:satMod val="130000"/>
                </a:schemeClr>
              </a:gs>
              <a:gs pos="100000">
                <a:schemeClr val="accent3">
                  <a:alpha val="90000"/>
                  <a:hueOff val="0"/>
                  <a:satOff val="0"/>
                  <a:lumOff val="0"/>
                  <a:alphaOff val="-16000"/>
                  <a:shade val="94000"/>
                  <a:satMod val="135000"/>
                </a:schemeClr>
              </a:gs>
            </a:gsLst>
            <a:lin ang="0" scaled="1"/>
            <a:tileRect/>
          </a:gra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1">
            <a:schemeClr val="accent3">
              <a:alpha val="90000"/>
              <a:hueOff val="0"/>
              <a:satOff val="0"/>
              <a:lumOff val="0"/>
              <a:alphaOff val="-16000"/>
            </a:schemeClr>
          </a:lnRef>
          <a:fillRef idx="3">
            <a:schemeClr val="accent3">
              <a:alpha val="90000"/>
              <a:hueOff val="0"/>
              <a:satOff val="0"/>
              <a:lumOff val="0"/>
              <a:alphaOff val="-16000"/>
            </a:schemeClr>
          </a:fillRef>
          <a:effectRef idx="2">
            <a:schemeClr val="accent3">
              <a:alpha val="90000"/>
              <a:hueOff val="0"/>
              <a:satOff val="0"/>
              <a:lumOff val="0"/>
              <a:alphaOff val="-16000"/>
            </a:schemeClr>
          </a:effectRef>
          <a:fontRef idx="minor">
            <a:schemeClr val="lt1"/>
          </a:fontRef>
        </p:style>
        <p:txBody>
          <a:bodyPr spcFirstLastPara="0" vert="horz" wrap="square" lIns="71120" tIns="40640" rIns="71120" bIns="40640" numCol="1" spcCol="1270" anchor="ctr" anchorCtr="0">
            <a:noAutofit/>
          </a:bodyPr>
          <a:lstStyle/>
          <a:p>
            <a:pPr lvl="0" algn="ctr" defTabSz="44450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2200" b="1" i="0" kern="1200" baseline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(</a:t>
            </a:r>
            <a:r>
              <a:rPr lang="ru-RU" sz="2200" b="1" i="0" kern="1200" baseline="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х</a:t>
            </a:r>
            <a:r>
              <a:rPr lang="ru-RU" sz="2200" b="1" i="0" kern="1200" baseline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 + 364) – 198 = 627</a:t>
            </a:r>
            <a:endParaRPr lang="ru-RU" sz="2200" b="1" i="0" kern="1200" baseline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6660232" y="4149080"/>
            <a:ext cx="1117108" cy="439200"/>
          </a:xfrm>
          <a:prstGeom prst="rect">
            <a:avLst/>
          </a:prstGeom>
          <a:gradFill flip="none" rotWithShape="1">
            <a:gsLst>
              <a:gs pos="0">
                <a:srgbClr val="FBA737">
                  <a:tint val="66000"/>
                  <a:satMod val="160000"/>
                </a:srgbClr>
              </a:gs>
              <a:gs pos="50000">
                <a:srgbClr val="FBA737">
                  <a:tint val="44500"/>
                  <a:satMod val="160000"/>
                </a:srgbClr>
              </a:gs>
              <a:gs pos="100000">
                <a:srgbClr val="FBA737">
                  <a:tint val="23500"/>
                  <a:satMod val="160000"/>
                </a:srgbClr>
              </a:gs>
            </a:gsLst>
            <a:lin ang="18900000" scaled="1"/>
            <a:tileRect/>
          </a:gra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1">
            <a:schemeClr val="accent3">
              <a:alpha val="90000"/>
              <a:tint val="40000"/>
              <a:hueOff val="0"/>
              <a:satOff val="0"/>
              <a:lumOff val="0"/>
              <a:alphaOff val="0"/>
            </a:schemeClr>
          </a:lnRef>
          <a:fillRef idx="1">
            <a:schemeClr val="accent3">
              <a:alpha val="90000"/>
              <a:tint val="40000"/>
              <a:hueOff val="0"/>
              <a:satOff val="0"/>
              <a:lumOff val="0"/>
              <a:alphaOff val="0"/>
            </a:schemeClr>
          </a:fillRef>
          <a:effectRef idx="2">
            <a:schemeClr val="accent3">
              <a:alpha val="90000"/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anchor="ctr">
            <a:sp3d extrusionH="57150">
              <a:bevelT h="25400" prst="softRound"/>
            </a:sp3d>
          </a:bodyPr>
          <a:lstStyle/>
          <a:p>
            <a:pPr algn="ctr"/>
            <a:r>
              <a:rPr lang="ru-RU" sz="2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5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4447</a:t>
            </a:r>
            <a:endParaRPr lang="ru-RU" sz="2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5">
                  <a:lumMod val="7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5" name="Полилиния 14"/>
          <p:cNvSpPr/>
          <p:nvPr/>
        </p:nvSpPr>
        <p:spPr>
          <a:xfrm>
            <a:off x="5436096" y="3212976"/>
            <a:ext cx="3168352" cy="792088"/>
          </a:xfrm>
          <a:custGeom>
            <a:avLst/>
            <a:gdLst>
              <a:gd name="connsiteX0" fmla="*/ 0 w 1117108"/>
              <a:gd name="connsiteY0" fmla="*/ 0 h 347566"/>
              <a:gd name="connsiteX1" fmla="*/ 1117108 w 1117108"/>
              <a:gd name="connsiteY1" fmla="*/ 0 h 347566"/>
              <a:gd name="connsiteX2" fmla="*/ 1117108 w 1117108"/>
              <a:gd name="connsiteY2" fmla="*/ 347566 h 347566"/>
              <a:gd name="connsiteX3" fmla="*/ 0 w 1117108"/>
              <a:gd name="connsiteY3" fmla="*/ 347566 h 347566"/>
              <a:gd name="connsiteX4" fmla="*/ 0 w 1117108"/>
              <a:gd name="connsiteY4" fmla="*/ 0 h 3475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17108" h="347566">
                <a:moveTo>
                  <a:pt x="0" y="0"/>
                </a:moveTo>
                <a:lnTo>
                  <a:pt x="1117108" y="0"/>
                </a:lnTo>
                <a:lnTo>
                  <a:pt x="1117108" y="347566"/>
                </a:lnTo>
                <a:lnTo>
                  <a:pt x="0" y="347566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chemeClr val="accent3">
                  <a:alpha val="90000"/>
                  <a:hueOff val="0"/>
                  <a:satOff val="0"/>
                  <a:lumOff val="0"/>
                  <a:alphaOff val="-24000"/>
                  <a:shade val="51000"/>
                  <a:satMod val="130000"/>
                </a:schemeClr>
              </a:gs>
              <a:gs pos="80000">
                <a:schemeClr val="accent3">
                  <a:alpha val="90000"/>
                  <a:hueOff val="0"/>
                  <a:satOff val="0"/>
                  <a:lumOff val="0"/>
                  <a:alphaOff val="-24000"/>
                  <a:shade val="93000"/>
                  <a:satMod val="130000"/>
                </a:schemeClr>
              </a:gs>
              <a:gs pos="100000">
                <a:schemeClr val="accent3">
                  <a:alpha val="90000"/>
                  <a:hueOff val="0"/>
                  <a:satOff val="0"/>
                  <a:lumOff val="0"/>
                  <a:alphaOff val="-24000"/>
                  <a:shade val="94000"/>
                  <a:satMod val="135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1">
            <a:schemeClr val="accent3">
              <a:alpha val="90000"/>
              <a:hueOff val="0"/>
              <a:satOff val="0"/>
              <a:lumOff val="0"/>
              <a:alphaOff val="-24000"/>
            </a:schemeClr>
          </a:lnRef>
          <a:fillRef idx="3">
            <a:schemeClr val="accent3">
              <a:alpha val="90000"/>
              <a:hueOff val="0"/>
              <a:satOff val="0"/>
              <a:lumOff val="0"/>
              <a:alphaOff val="-24000"/>
            </a:schemeClr>
          </a:fillRef>
          <a:effectRef idx="2">
            <a:schemeClr val="accent3">
              <a:alpha val="90000"/>
              <a:hueOff val="0"/>
              <a:satOff val="0"/>
              <a:lumOff val="0"/>
              <a:alphaOff val="-24000"/>
            </a:schemeClr>
          </a:effectRef>
          <a:fontRef idx="minor">
            <a:schemeClr val="lt1"/>
          </a:fontRef>
        </p:style>
        <p:txBody>
          <a:bodyPr spcFirstLastPara="0" vert="horz" wrap="square" lIns="71120" tIns="40640" rIns="71120" bIns="40640" numCol="1" spcCol="1270" anchor="ctr" anchorCtr="0">
            <a:noAutofit/>
          </a:bodyPr>
          <a:lstStyle/>
          <a:p>
            <a:pPr lvl="0" algn="ctr" defTabSz="44450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2200" b="1" i="0" kern="1200" baseline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а – 4238 = 209</a:t>
            </a:r>
            <a:endParaRPr lang="ru-RU" sz="2200" b="1" i="0" kern="1200" baseline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3347864" y="4149080"/>
            <a:ext cx="1117108" cy="439200"/>
          </a:xfrm>
          <a:prstGeom prst="rect">
            <a:avLst/>
          </a:prstGeom>
          <a:gradFill flip="none" rotWithShape="1">
            <a:gsLst>
              <a:gs pos="0">
                <a:srgbClr val="FBA737">
                  <a:tint val="66000"/>
                  <a:satMod val="160000"/>
                </a:srgbClr>
              </a:gs>
              <a:gs pos="50000">
                <a:srgbClr val="FBA737">
                  <a:tint val="44500"/>
                  <a:satMod val="160000"/>
                </a:srgbClr>
              </a:gs>
              <a:gs pos="100000">
                <a:srgbClr val="FBA737">
                  <a:tint val="23500"/>
                  <a:satMod val="160000"/>
                </a:srgbClr>
              </a:gs>
            </a:gsLst>
            <a:lin ang="18900000" scaled="1"/>
            <a:tileRect/>
          </a:gra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1">
            <a:schemeClr val="accent3">
              <a:alpha val="90000"/>
              <a:tint val="40000"/>
              <a:hueOff val="0"/>
              <a:satOff val="0"/>
              <a:lumOff val="0"/>
              <a:alphaOff val="0"/>
            </a:schemeClr>
          </a:lnRef>
          <a:fillRef idx="1">
            <a:schemeClr val="accent3">
              <a:alpha val="90000"/>
              <a:tint val="40000"/>
              <a:hueOff val="0"/>
              <a:satOff val="0"/>
              <a:lumOff val="0"/>
              <a:alphaOff val="0"/>
            </a:schemeClr>
          </a:fillRef>
          <a:effectRef idx="2">
            <a:schemeClr val="accent3">
              <a:alpha val="90000"/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anchor="ctr">
            <a:sp3d extrusionH="57150">
              <a:bevelT h="25400" prst="softRound"/>
            </a:sp3d>
          </a:bodyPr>
          <a:lstStyle/>
          <a:p>
            <a:pPr algn="ctr"/>
            <a:r>
              <a:rPr lang="ru-RU" sz="2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5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461</a:t>
            </a:r>
            <a:endParaRPr lang="ru-RU" sz="2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5">
                  <a:lumMod val="7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7" name="Полилиния 16"/>
          <p:cNvSpPr/>
          <p:nvPr/>
        </p:nvSpPr>
        <p:spPr>
          <a:xfrm>
            <a:off x="1835696" y="4941168"/>
            <a:ext cx="1224136" cy="792088"/>
          </a:xfrm>
          <a:custGeom>
            <a:avLst/>
            <a:gdLst>
              <a:gd name="connsiteX0" fmla="*/ 0 w 1117108"/>
              <a:gd name="connsiteY0" fmla="*/ 0 h 347566"/>
              <a:gd name="connsiteX1" fmla="*/ 1117108 w 1117108"/>
              <a:gd name="connsiteY1" fmla="*/ 0 h 347566"/>
              <a:gd name="connsiteX2" fmla="*/ 1117108 w 1117108"/>
              <a:gd name="connsiteY2" fmla="*/ 347566 h 347566"/>
              <a:gd name="connsiteX3" fmla="*/ 0 w 1117108"/>
              <a:gd name="connsiteY3" fmla="*/ 347566 h 347566"/>
              <a:gd name="connsiteX4" fmla="*/ 0 w 1117108"/>
              <a:gd name="connsiteY4" fmla="*/ 0 h 3475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17108" h="347566">
                <a:moveTo>
                  <a:pt x="0" y="0"/>
                </a:moveTo>
                <a:lnTo>
                  <a:pt x="1117108" y="0"/>
                </a:lnTo>
                <a:lnTo>
                  <a:pt x="1117108" y="347566"/>
                </a:lnTo>
                <a:lnTo>
                  <a:pt x="0" y="347566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rgbClr val="7030A0">
                  <a:shade val="30000"/>
                  <a:satMod val="115000"/>
                </a:srgbClr>
              </a:gs>
              <a:gs pos="50000">
                <a:srgbClr val="7030A0">
                  <a:shade val="67500"/>
                  <a:satMod val="115000"/>
                </a:srgbClr>
              </a:gs>
              <a:gs pos="100000">
                <a:srgbClr val="7030A0">
                  <a:shade val="100000"/>
                  <a:satMod val="115000"/>
                </a:srgbClr>
              </a:gs>
            </a:gsLst>
            <a:lin ang="2700000" scaled="1"/>
            <a:tileRect/>
          </a:gra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1">
            <a:schemeClr val="accent3">
              <a:alpha val="90000"/>
              <a:hueOff val="0"/>
              <a:satOff val="0"/>
              <a:lumOff val="0"/>
              <a:alphaOff val="-32000"/>
            </a:schemeClr>
          </a:lnRef>
          <a:fillRef idx="3">
            <a:schemeClr val="accent3">
              <a:alpha val="90000"/>
              <a:hueOff val="0"/>
              <a:satOff val="0"/>
              <a:lumOff val="0"/>
              <a:alphaOff val="-32000"/>
            </a:schemeClr>
          </a:fillRef>
          <a:effectRef idx="2">
            <a:schemeClr val="accent3">
              <a:alpha val="90000"/>
              <a:hueOff val="0"/>
              <a:satOff val="0"/>
              <a:lumOff val="0"/>
              <a:alphaOff val="-32000"/>
            </a:schemeClr>
          </a:effectRef>
          <a:fontRef idx="minor">
            <a:schemeClr val="lt1"/>
          </a:fontRef>
        </p:style>
        <p:txBody>
          <a:bodyPr spcFirstLastPara="0" vert="horz" wrap="square" lIns="71120" tIns="40640" rIns="71120" bIns="40640" numCol="1" spcCol="1270" anchor="ctr" anchorCtr="0">
            <a:noAutofit/>
          </a:bodyPr>
          <a:lstStyle/>
          <a:p>
            <a:pPr lvl="0" algn="ctr" defTabSz="44450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1600" i="0" u="sng" kern="1200" baseline="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Доп. задание </a:t>
            </a:r>
            <a:endParaRPr lang="ru-RU" sz="1600" i="0" kern="1200" baseline="0" dirty="0">
              <a:ln w="10160">
                <a:solidFill>
                  <a:schemeClr val="accent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9" name="Полилиния 18"/>
          <p:cNvSpPr/>
          <p:nvPr/>
        </p:nvSpPr>
        <p:spPr>
          <a:xfrm>
            <a:off x="3419872" y="5013176"/>
            <a:ext cx="4680520" cy="648072"/>
          </a:xfrm>
          <a:custGeom>
            <a:avLst/>
            <a:gdLst>
              <a:gd name="connsiteX0" fmla="*/ 0 w 1117108"/>
              <a:gd name="connsiteY0" fmla="*/ 0 h 347566"/>
              <a:gd name="connsiteX1" fmla="*/ 1117108 w 1117108"/>
              <a:gd name="connsiteY1" fmla="*/ 0 h 347566"/>
              <a:gd name="connsiteX2" fmla="*/ 1117108 w 1117108"/>
              <a:gd name="connsiteY2" fmla="*/ 347566 h 347566"/>
              <a:gd name="connsiteX3" fmla="*/ 0 w 1117108"/>
              <a:gd name="connsiteY3" fmla="*/ 347566 h 347566"/>
              <a:gd name="connsiteX4" fmla="*/ 0 w 1117108"/>
              <a:gd name="connsiteY4" fmla="*/ 0 h 3475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17108" h="347566">
                <a:moveTo>
                  <a:pt x="0" y="0"/>
                </a:moveTo>
                <a:lnTo>
                  <a:pt x="1117108" y="0"/>
                </a:lnTo>
                <a:lnTo>
                  <a:pt x="1117108" y="347566"/>
                </a:lnTo>
                <a:lnTo>
                  <a:pt x="0" y="347566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rgbClr val="9751CB">
                  <a:shade val="30000"/>
                  <a:satMod val="115000"/>
                </a:srgbClr>
              </a:gs>
              <a:gs pos="50000">
                <a:srgbClr val="9751CB">
                  <a:shade val="67500"/>
                  <a:satMod val="115000"/>
                </a:srgbClr>
              </a:gs>
              <a:gs pos="100000">
                <a:srgbClr val="9751CB">
                  <a:shade val="100000"/>
                  <a:satMod val="115000"/>
                </a:srgbClr>
              </a:gs>
            </a:gsLst>
            <a:lin ang="2700000" scaled="1"/>
            <a:tileRect/>
          </a:gradFill>
          <a:scene3d>
            <a:camera prst="orthographicFront"/>
            <a:lightRig rig="flat" dir="t"/>
          </a:scene3d>
          <a:sp3d prstMaterial="plastic">
            <a:bevelT w="120900" h="88900"/>
            <a:bevelB w="88900" h="31750" prst="angle"/>
          </a:sp3d>
        </p:spPr>
        <p:style>
          <a:lnRef idx="1">
            <a:schemeClr val="accent3">
              <a:alpha val="90000"/>
              <a:hueOff val="0"/>
              <a:satOff val="0"/>
              <a:lumOff val="0"/>
              <a:alphaOff val="-40000"/>
            </a:schemeClr>
          </a:lnRef>
          <a:fillRef idx="3">
            <a:schemeClr val="accent3">
              <a:alpha val="90000"/>
              <a:hueOff val="0"/>
              <a:satOff val="0"/>
              <a:lumOff val="0"/>
              <a:alphaOff val="-40000"/>
            </a:schemeClr>
          </a:fillRef>
          <a:effectRef idx="2">
            <a:schemeClr val="accent3">
              <a:alpha val="90000"/>
              <a:hueOff val="0"/>
              <a:satOff val="0"/>
              <a:lumOff val="0"/>
              <a:alphaOff val="-40000"/>
            </a:schemeClr>
          </a:effectRef>
          <a:fontRef idx="minor">
            <a:schemeClr val="lt1"/>
          </a:fontRef>
        </p:style>
        <p:txBody>
          <a:bodyPr spcFirstLastPara="0" vert="horz" wrap="square" lIns="71120" tIns="40640" rIns="71120" bIns="40640" numCol="1" spcCol="1270" anchor="ctr" anchorCtr="0">
            <a:noAutofit/>
          </a:bodyPr>
          <a:lstStyle/>
          <a:p>
            <a:pPr lvl="0" algn="ctr" defTabSz="44450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2400" b="1" i="0" kern="1200" baseline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140 – (</a:t>
            </a:r>
            <a:r>
              <a:rPr lang="ru-RU" sz="2400" b="1" i="0" kern="1200" baseline="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х</a:t>
            </a:r>
            <a:r>
              <a:rPr lang="ru-RU" sz="2400" b="1" i="0" kern="1200" baseline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: 7 + 29) * 4 = 240 : 20</a:t>
            </a:r>
            <a:endParaRPr lang="ru-RU" sz="2400" b="1" i="0" kern="1200" baseline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6228184" y="5805264"/>
            <a:ext cx="1117108" cy="439200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1">
            <a:schemeClr val="accent3">
              <a:alpha val="90000"/>
              <a:tint val="40000"/>
              <a:hueOff val="0"/>
              <a:satOff val="0"/>
              <a:lumOff val="0"/>
              <a:alphaOff val="0"/>
            </a:schemeClr>
          </a:lnRef>
          <a:fillRef idx="1">
            <a:schemeClr val="accent3">
              <a:alpha val="90000"/>
              <a:tint val="40000"/>
              <a:hueOff val="0"/>
              <a:satOff val="0"/>
              <a:lumOff val="0"/>
              <a:alphaOff val="0"/>
            </a:schemeClr>
          </a:fillRef>
          <a:effectRef idx="2">
            <a:schemeClr val="accent3">
              <a:alpha val="90000"/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anchor="ctr">
            <a:sp3d extrusionH="57150">
              <a:bevelT h="25400" prst="softRound"/>
            </a:sp3d>
          </a:bodyPr>
          <a:lstStyle/>
          <a:p>
            <a:pPr algn="ctr"/>
            <a:r>
              <a:rPr lang="ru-RU" sz="2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5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21</a:t>
            </a:r>
            <a:endParaRPr lang="ru-RU" sz="2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5">
                  <a:lumMod val="7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7" name="Номер слайда 6"/>
          <p:cNvSpPr txBox="1">
            <a:spLocks/>
          </p:cNvSpPr>
          <p:nvPr/>
        </p:nvSpPr>
        <p:spPr bwMode="auto">
          <a:xfrm>
            <a:off x="4427984" y="6453336"/>
            <a:ext cx="432048" cy="360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CCF28D2-9878-40B2-BA6D-A105FF54A06A}" type="slidenum">
              <a:rPr kumimoji="0" lang="es-ES" sz="1800" b="1" i="0" u="none" strike="noStrike" kern="1200" cap="none" spc="0" normalizeH="0" baseline="0" noProof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Arial" charset="0"/>
                <a:ea typeface="+mn-ea"/>
                <a:cs typeface="Arial" charset="0"/>
              </a:rPr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s-ES" sz="1800" b="1" i="0" u="none" strike="noStrike" kern="1200" cap="none" spc="0" normalizeH="0" baseline="0" noProof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5364088" y="2492896"/>
            <a:ext cx="1117108" cy="439200"/>
          </a:xfrm>
          <a:prstGeom prst="rect">
            <a:avLst/>
          </a:prstGeom>
          <a:gradFill flip="none" rotWithShape="1">
            <a:gsLst>
              <a:gs pos="0">
                <a:srgbClr val="FBA737">
                  <a:tint val="66000"/>
                  <a:satMod val="160000"/>
                </a:srgbClr>
              </a:gs>
              <a:gs pos="50000">
                <a:srgbClr val="FBA737">
                  <a:tint val="44500"/>
                  <a:satMod val="160000"/>
                </a:srgbClr>
              </a:gs>
              <a:gs pos="100000">
                <a:srgbClr val="FBA737">
                  <a:tint val="23500"/>
                  <a:satMod val="160000"/>
                </a:srgbClr>
              </a:gs>
            </a:gsLst>
            <a:lin ang="18900000" scaled="1"/>
            <a:tileRect/>
          </a:gra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1">
            <a:schemeClr val="accent3">
              <a:alpha val="90000"/>
              <a:tint val="40000"/>
              <a:hueOff val="0"/>
              <a:satOff val="0"/>
              <a:lumOff val="0"/>
              <a:alphaOff val="0"/>
            </a:schemeClr>
          </a:lnRef>
          <a:fillRef idx="1">
            <a:schemeClr val="accent3">
              <a:alpha val="90000"/>
              <a:tint val="40000"/>
              <a:hueOff val="0"/>
              <a:satOff val="0"/>
              <a:lumOff val="0"/>
              <a:alphaOff val="0"/>
            </a:schemeClr>
          </a:fillRef>
          <a:effectRef idx="2">
            <a:schemeClr val="accent3">
              <a:alpha val="90000"/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anchor="ctr">
            <a:sp3d extrusionH="57150">
              <a:bevelT h="25400" prst="softRound"/>
            </a:sp3d>
          </a:bodyPr>
          <a:lstStyle/>
          <a:p>
            <a:pPr algn="ctr"/>
            <a:r>
              <a:rPr lang="ru-RU" sz="2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5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49</a:t>
            </a:r>
            <a:endParaRPr lang="ru-RU" sz="2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5">
                  <a:lumMod val="7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2051720" y="2492896"/>
            <a:ext cx="1117108" cy="439200"/>
          </a:xfrm>
          <a:prstGeom prst="rect">
            <a:avLst/>
          </a:prstGeom>
          <a:gradFill flip="none" rotWithShape="1">
            <a:gsLst>
              <a:gs pos="0">
                <a:srgbClr val="FBA737">
                  <a:tint val="66000"/>
                  <a:satMod val="160000"/>
                </a:srgbClr>
              </a:gs>
              <a:gs pos="50000">
                <a:srgbClr val="FBA737">
                  <a:tint val="44500"/>
                  <a:satMod val="160000"/>
                </a:srgbClr>
              </a:gs>
              <a:gs pos="100000">
                <a:srgbClr val="FBA737">
                  <a:tint val="23500"/>
                  <a:satMod val="160000"/>
                </a:srgbClr>
              </a:gs>
            </a:gsLst>
            <a:lin ang="18900000" scaled="1"/>
            <a:tileRect/>
          </a:gra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1">
            <a:schemeClr val="accent3">
              <a:alpha val="90000"/>
              <a:tint val="40000"/>
              <a:hueOff val="0"/>
              <a:satOff val="0"/>
              <a:lumOff val="0"/>
              <a:alphaOff val="0"/>
            </a:schemeClr>
          </a:lnRef>
          <a:fillRef idx="1">
            <a:schemeClr val="accent3">
              <a:alpha val="90000"/>
              <a:tint val="40000"/>
              <a:hueOff val="0"/>
              <a:satOff val="0"/>
              <a:lumOff val="0"/>
              <a:alphaOff val="0"/>
            </a:schemeClr>
          </a:fillRef>
          <a:effectRef idx="2">
            <a:schemeClr val="accent3">
              <a:alpha val="90000"/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anchor="ctr">
            <a:sp3d extrusionH="57150">
              <a:bevelT h="25400" prst="softRound"/>
            </a:sp3d>
          </a:bodyPr>
          <a:lstStyle/>
          <a:p>
            <a:pPr algn="ctr"/>
            <a:r>
              <a:rPr lang="ru-RU" sz="2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5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25</a:t>
            </a:r>
            <a:endParaRPr lang="ru-RU" sz="2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5">
                  <a:lumMod val="7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3" name="Управляющая кнопка: в начало 8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100392" y="5949280"/>
            <a:ext cx="610939" cy="466923"/>
          </a:xfrm>
          <a:prstGeom prst="actionButtonBeginning">
            <a:avLst/>
          </a:prstGeom>
          <a:solidFill>
            <a:schemeClr val="bg1"/>
          </a:solidFill>
          <a:ln w="9525" algn="ctr">
            <a:noFill/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1" presetClass="entr" presetSubtype="8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1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1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1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2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4" presetClass="entr" presetSubtype="1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1"/>
      <p:bldP spid="9" grpId="0" animBg="1"/>
      <p:bldP spid="11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9" grpId="0" animBg="1"/>
      <p:bldP spid="20" grpId="0" animBg="1"/>
      <p:bldP spid="21" grpId="0" animBg="1"/>
      <p:bldP spid="2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Управляющая кнопка: в начало 6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316416" y="6093296"/>
            <a:ext cx="441822" cy="378942"/>
          </a:xfrm>
          <a:prstGeom prst="actionButtonBeginning">
            <a:avLst/>
          </a:prstGeom>
          <a:solidFill>
            <a:schemeClr val="bg1"/>
          </a:solidFill>
          <a:ln w="9525" algn="ctr">
            <a:noFill/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1475656" y="404664"/>
            <a:ext cx="6822702" cy="769441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4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 pitchFamily="34" charset="0"/>
              </a:rPr>
              <a:t>Упрости выражение!</a:t>
            </a:r>
            <a:endParaRPr lang="ru-RU" sz="4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18" name="Стрелка вправо 17"/>
          <p:cNvSpPr/>
          <p:nvPr/>
        </p:nvSpPr>
        <p:spPr>
          <a:xfrm>
            <a:off x="4067944" y="1772816"/>
            <a:ext cx="2403268" cy="504056"/>
          </a:xfrm>
          <a:prstGeom prst="rightArrow">
            <a:avLst>
              <a:gd name="adj1" fmla="val 27673"/>
              <a:gd name="adj2" fmla="val 139309"/>
            </a:avLst>
          </a:prstGeom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2000" endA="300" endPos="35000" dir="5400000" sy="-100000" algn="bl" rotWithShape="0"/>
          </a:effectLst>
        </p:spPr>
        <p:style>
          <a:lnRef idx="0">
            <a:schemeClr val="dk1">
              <a:hueOff val="0"/>
              <a:satOff val="0"/>
              <a:lumOff val="0"/>
              <a:alphaOff val="0"/>
            </a:schemeClr>
          </a:lnRef>
          <a:fillRef idx="1">
            <a:schemeClr val="accent2">
              <a:tint val="40000"/>
              <a:hueOff val="0"/>
              <a:satOff val="0"/>
              <a:lumOff val="0"/>
              <a:alphaOff val="0"/>
            </a:schemeClr>
          </a:fillRef>
          <a:effectRef idx="2">
            <a:schemeClr val="accent2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9" name="Полилиния 18"/>
          <p:cNvSpPr/>
          <p:nvPr/>
        </p:nvSpPr>
        <p:spPr>
          <a:xfrm>
            <a:off x="971600" y="1628800"/>
            <a:ext cx="2880320" cy="792088"/>
          </a:xfrm>
          <a:custGeom>
            <a:avLst/>
            <a:gdLst>
              <a:gd name="connsiteX0" fmla="*/ 0 w 2634374"/>
              <a:gd name="connsiteY0" fmla="*/ 134418 h 806489"/>
              <a:gd name="connsiteX1" fmla="*/ 39370 w 2634374"/>
              <a:gd name="connsiteY1" fmla="*/ 39370 h 806489"/>
              <a:gd name="connsiteX2" fmla="*/ 134418 w 2634374"/>
              <a:gd name="connsiteY2" fmla="*/ 0 h 806489"/>
              <a:gd name="connsiteX3" fmla="*/ 2499956 w 2634374"/>
              <a:gd name="connsiteY3" fmla="*/ 0 h 806489"/>
              <a:gd name="connsiteX4" fmla="*/ 2595004 w 2634374"/>
              <a:gd name="connsiteY4" fmla="*/ 39370 h 806489"/>
              <a:gd name="connsiteX5" fmla="*/ 2634374 w 2634374"/>
              <a:gd name="connsiteY5" fmla="*/ 134418 h 806489"/>
              <a:gd name="connsiteX6" fmla="*/ 2634374 w 2634374"/>
              <a:gd name="connsiteY6" fmla="*/ 672071 h 806489"/>
              <a:gd name="connsiteX7" fmla="*/ 2595004 w 2634374"/>
              <a:gd name="connsiteY7" fmla="*/ 767119 h 806489"/>
              <a:gd name="connsiteX8" fmla="*/ 2499956 w 2634374"/>
              <a:gd name="connsiteY8" fmla="*/ 806489 h 806489"/>
              <a:gd name="connsiteX9" fmla="*/ 134418 w 2634374"/>
              <a:gd name="connsiteY9" fmla="*/ 806489 h 806489"/>
              <a:gd name="connsiteX10" fmla="*/ 39370 w 2634374"/>
              <a:gd name="connsiteY10" fmla="*/ 767119 h 806489"/>
              <a:gd name="connsiteX11" fmla="*/ 0 w 2634374"/>
              <a:gd name="connsiteY11" fmla="*/ 672071 h 806489"/>
              <a:gd name="connsiteX12" fmla="*/ 0 w 2634374"/>
              <a:gd name="connsiteY12" fmla="*/ 134418 h 8064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634374" h="806489">
                <a:moveTo>
                  <a:pt x="0" y="134418"/>
                </a:moveTo>
                <a:cubicBezTo>
                  <a:pt x="0" y="98768"/>
                  <a:pt x="14162" y="64578"/>
                  <a:pt x="39370" y="39370"/>
                </a:cubicBezTo>
                <a:cubicBezTo>
                  <a:pt x="64578" y="14162"/>
                  <a:pt x="98768" y="0"/>
                  <a:pt x="134418" y="0"/>
                </a:cubicBezTo>
                <a:lnTo>
                  <a:pt x="2499956" y="0"/>
                </a:lnTo>
                <a:cubicBezTo>
                  <a:pt x="2535606" y="0"/>
                  <a:pt x="2569796" y="14162"/>
                  <a:pt x="2595004" y="39370"/>
                </a:cubicBezTo>
                <a:cubicBezTo>
                  <a:pt x="2620212" y="64578"/>
                  <a:pt x="2634374" y="98768"/>
                  <a:pt x="2634374" y="134418"/>
                </a:cubicBezTo>
                <a:lnTo>
                  <a:pt x="2634374" y="672071"/>
                </a:lnTo>
                <a:cubicBezTo>
                  <a:pt x="2634374" y="707721"/>
                  <a:pt x="2620212" y="741911"/>
                  <a:pt x="2595004" y="767119"/>
                </a:cubicBezTo>
                <a:cubicBezTo>
                  <a:pt x="2569796" y="792327"/>
                  <a:pt x="2535606" y="806489"/>
                  <a:pt x="2499956" y="806489"/>
                </a:cubicBezTo>
                <a:lnTo>
                  <a:pt x="134418" y="806489"/>
                </a:lnTo>
                <a:cubicBezTo>
                  <a:pt x="98768" y="806489"/>
                  <a:pt x="64578" y="792327"/>
                  <a:pt x="39370" y="767119"/>
                </a:cubicBezTo>
                <a:cubicBezTo>
                  <a:pt x="14162" y="741911"/>
                  <a:pt x="0" y="707721"/>
                  <a:pt x="0" y="672071"/>
                </a:cubicBezTo>
                <a:lnTo>
                  <a:pt x="0" y="134418"/>
                </a:lnTo>
                <a:close/>
              </a:path>
            </a:pathLst>
          </a:custGeom>
          <a:effectLst>
            <a:outerShdw blurRad="40000" dist="20000" dir="5400000" rotWithShape="0">
              <a:srgbClr val="000000">
                <a:alpha val="38000"/>
              </a:srgbClr>
            </a:outerShdw>
            <a:reflection blurRad="6350" stA="52000" endA="300" endPos="35000" dir="5400000" sy="-100000" algn="bl" rotWithShape="0"/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spcFirstLastPara="0" vert="horz" wrap="square" lIns="134620" tIns="134620" rIns="134620" bIns="134620" numCol="1" spcCol="1270" anchor="ctr" anchorCtr="0">
            <a:noAutofit/>
          </a:bodyPr>
          <a:lstStyle/>
          <a:p>
            <a:pPr lvl="0" algn="ctr" defTabSz="111125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2400" b="1" kern="1200" dirty="0" smtClean="0">
                <a:ln w="1905"/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13а + 29а – 18а</a:t>
            </a:r>
            <a:endParaRPr lang="ru-RU" sz="2400" b="1" kern="1200" dirty="0">
              <a:ln w="1905"/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20" name="Полилиния 19"/>
          <p:cNvSpPr/>
          <p:nvPr/>
        </p:nvSpPr>
        <p:spPr>
          <a:xfrm>
            <a:off x="6588224" y="1700808"/>
            <a:ext cx="1584176" cy="720080"/>
          </a:xfrm>
          <a:custGeom>
            <a:avLst/>
            <a:gdLst>
              <a:gd name="connsiteX0" fmla="*/ 0 w 2634374"/>
              <a:gd name="connsiteY0" fmla="*/ 134418 h 806489"/>
              <a:gd name="connsiteX1" fmla="*/ 39370 w 2634374"/>
              <a:gd name="connsiteY1" fmla="*/ 39370 h 806489"/>
              <a:gd name="connsiteX2" fmla="*/ 134418 w 2634374"/>
              <a:gd name="connsiteY2" fmla="*/ 0 h 806489"/>
              <a:gd name="connsiteX3" fmla="*/ 2499956 w 2634374"/>
              <a:gd name="connsiteY3" fmla="*/ 0 h 806489"/>
              <a:gd name="connsiteX4" fmla="*/ 2595004 w 2634374"/>
              <a:gd name="connsiteY4" fmla="*/ 39370 h 806489"/>
              <a:gd name="connsiteX5" fmla="*/ 2634374 w 2634374"/>
              <a:gd name="connsiteY5" fmla="*/ 134418 h 806489"/>
              <a:gd name="connsiteX6" fmla="*/ 2634374 w 2634374"/>
              <a:gd name="connsiteY6" fmla="*/ 672071 h 806489"/>
              <a:gd name="connsiteX7" fmla="*/ 2595004 w 2634374"/>
              <a:gd name="connsiteY7" fmla="*/ 767119 h 806489"/>
              <a:gd name="connsiteX8" fmla="*/ 2499956 w 2634374"/>
              <a:gd name="connsiteY8" fmla="*/ 806489 h 806489"/>
              <a:gd name="connsiteX9" fmla="*/ 134418 w 2634374"/>
              <a:gd name="connsiteY9" fmla="*/ 806489 h 806489"/>
              <a:gd name="connsiteX10" fmla="*/ 39370 w 2634374"/>
              <a:gd name="connsiteY10" fmla="*/ 767119 h 806489"/>
              <a:gd name="connsiteX11" fmla="*/ 0 w 2634374"/>
              <a:gd name="connsiteY11" fmla="*/ 672071 h 806489"/>
              <a:gd name="connsiteX12" fmla="*/ 0 w 2634374"/>
              <a:gd name="connsiteY12" fmla="*/ 134418 h 8064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634374" h="806489">
                <a:moveTo>
                  <a:pt x="0" y="134418"/>
                </a:moveTo>
                <a:cubicBezTo>
                  <a:pt x="0" y="98768"/>
                  <a:pt x="14162" y="64578"/>
                  <a:pt x="39370" y="39370"/>
                </a:cubicBezTo>
                <a:cubicBezTo>
                  <a:pt x="64578" y="14162"/>
                  <a:pt x="98768" y="0"/>
                  <a:pt x="134418" y="0"/>
                </a:cubicBezTo>
                <a:lnTo>
                  <a:pt x="2499956" y="0"/>
                </a:lnTo>
                <a:cubicBezTo>
                  <a:pt x="2535606" y="0"/>
                  <a:pt x="2569796" y="14162"/>
                  <a:pt x="2595004" y="39370"/>
                </a:cubicBezTo>
                <a:cubicBezTo>
                  <a:pt x="2620212" y="64578"/>
                  <a:pt x="2634374" y="98768"/>
                  <a:pt x="2634374" y="134418"/>
                </a:cubicBezTo>
                <a:lnTo>
                  <a:pt x="2634374" y="672071"/>
                </a:lnTo>
                <a:cubicBezTo>
                  <a:pt x="2634374" y="707721"/>
                  <a:pt x="2620212" y="741911"/>
                  <a:pt x="2595004" y="767119"/>
                </a:cubicBezTo>
                <a:cubicBezTo>
                  <a:pt x="2569796" y="792327"/>
                  <a:pt x="2535606" y="806489"/>
                  <a:pt x="2499956" y="806489"/>
                </a:cubicBezTo>
                <a:lnTo>
                  <a:pt x="134418" y="806489"/>
                </a:lnTo>
                <a:cubicBezTo>
                  <a:pt x="98768" y="806489"/>
                  <a:pt x="64578" y="792327"/>
                  <a:pt x="39370" y="767119"/>
                </a:cubicBezTo>
                <a:cubicBezTo>
                  <a:pt x="14162" y="741911"/>
                  <a:pt x="0" y="707721"/>
                  <a:pt x="0" y="672071"/>
                </a:cubicBezTo>
                <a:lnTo>
                  <a:pt x="0" y="134418"/>
                </a:lnTo>
                <a:close/>
              </a:path>
            </a:pathLst>
          </a:custGeom>
          <a:effectLst>
            <a:outerShdw blurRad="40000" dist="20000" dir="5400000" rotWithShape="0">
              <a:srgbClr val="000000">
                <a:alpha val="38000"/>
              </a:srgbClr>
            </a:outerShdw>
            <a:reflection blurRad="6350" stA="52000" endA="300" endPos="35000" dir="5400000" sy="-100000" algn="bl" rotWithShape="0"/>
          </a:effectLst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spcFirstLastPara="0" vert="horz" wrap="square" lIns="134620" tIns="134620" rIns="134620" bIns="134620" numCol="1" spcCol="1270" anchor="ctr" anchorCtr="0">
            <a:no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lvl="0" algn="ctr" defTabSz="111125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2500" b="1" kern="1200" dirty="0" smtClean="0">
                <a:ln/>
                <a:solidFill>
                  <a:schemeClr val="accent3"/>
                </a:solidFill>
              </a:rPr>
              <a:t>24а</a:t>
            </a:r>
            <a:endParaRPr lang="ru-RU" sz="2500" b="1" kern="1200" dirty="0">
              <a:ln/>
              <a:solidFill>
                <a:schemeClr val="accent3"/>
              </a:solidFill>
            </a:endParaRPr>
          </a:p>
        </p:txBody>
      </p:sp>
      <p:sp>
        <p:nvSpPr>
          <p:cNvPr id="22" name="Стрелка вправо 21"/>
          <p:cNvSpPr/>
          <p:nvPr/>
        </p:nvSpPr>
        <p:spPr>
          <a:xfrm>
            <a:off x="4139952" y="3212976"/>
            <a:ext cx="2088232" cy="576064"/>
          </a:xfrm>
          <a:prstGeom prst="rightArrow">
            <a:avLst>
              <a:gd name="adj1" fmla="val 26557"/>
              <a:gd name="adj2" fmla="val 111051"/>
            </a:avLst>
          </a:prstGeom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2000" endA="300" endPos="35000" dir="5400000" sy="-100000" algn="bl" rotWithShape="0"/>
          </a:effectLst>
        </p:spPr>
        <p:style>
          <a:lnRef idx="0">
            <a:schemeClr val="dk1">
              <a:hueOff val="0"/>
              <a:satOff val="0"/>
              <a:lumOff val="0"/>
              <a:alphaOff val="0"/>
            </a:schemeClr>
          </a:lnRef>
          <a:fillRef idx="1">
            <a:schemeClr val="accent4">
              <a:tint val="40000"/>
              <a:hueOff val="0"/>
              <a:satOff val="0"/>
              <a:lumOff val="0"/>
              <a:alphaOff val="0"/>
            </a:schemeClr>
          </a:fillRef>
          <a:effectRef idx="2">
            <a:schemeClr val="accent4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23" name="Полилиния 22"/>
          <p:cNvSpPr/>
          <p:nvPr/>
        </p:nvSpPr>
        <p:spPr>
          <a:xfrm>
            <a:off x="971600" y="3068960"/>
            <a:ext cx="2880320" cy="720080"/>
          </a:xfrm>
          <a:custGeom>
            <a:avLst/>
            <a:gdLst>
              <a:gd name="connsiteX0" fmla="*/ 0 w 2736304"/>
              <a:gd name="connsiteY0" fmla="*/ 120016 h 720080"/>
              <a:gd name="connsiteX1" fmla="*/ 35152 w 2736304"/>
              <a:gd name="connsiteY1" fmla="*/ 35152 h 720080"/>
              <a:gd name="connsiteX2" fmla="*/ 120016 w 2736304"/>
              <a:gd name="connsiteY2" fmla="*/ 0 h 720080"/>
              <a:gd name="connsiteX3" fmla="*/ 2616288 w 2736304"/>
              <a:gd name="connsiteY3" fmla="*/ 0 h 720080"/>
              <a:gd name="connsiteX4" fmla="*/ 2701152 w 2736304"/>
              <a:gd name="connsiteY4" fmla="*/ 35152 h 720080"/>
              <a:gd name="connsiteX5" fmla="*/ 2736304 w 2736304"/>
              <a:gd name="connsiteY5" fmla="*/ 120016 h 720080"/>
              <a:gd name="connsiteX6" fmla="*/ 2736304 w 2736304"/>
              <a:gd name="connsiteY6" fmla="*/ 600064 h 720080"/>
              <a:gd name="connsiteX7" fmla="*/ 2701152 w 2736304"/>
              <a:gd name="connsiteY7" fmla="*/ 684928 h 720080"/>
              <a:gd name="connsiteX8" fmla="*/ 2616288 w 2736304"/>
              <a:gd name="connsiteY8" fmla="*/ 720080 h 720080"/>
              <a:gd name="connsiteX9" fmla="*/ 120016 w 2736304"/>
              <a:gd name="connsiteY9" fmla="*/ 720080 h 720080"/>
              <a:gd name="connsiteX10" fmla="*/ 35152 w 2736304"/>
              <a:gd name="connsiteY10" fmla="*/ 684928 h 720080"/>
              <a:gd name="connsiteX11" fmla="*/ 0 w 2736304"/>
              <a:gd name="connsiteY11" fmla="*/ 600064 h 720080"/>
              <a:gd name="connsiteX12" fmla="*/ 0 w 2736304"/>
              <a:gd name="connsiteY12" fmla="*/ 120016 h 7200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736304" h="720080">
                <a:moveTo>
                  <a:pt x="0" y="120016"/>
                </a:moveTo>
                <a:cubicBezTo>
                  <a:pt x="0" y="88186"/>
                  <a:pt x="12645" y="57659"/>
                  <a:pt x="35152" y="35152"/>
                </a:cubicBezTo>
                <a:cubicBezTo>
                  <a:pt x="57659" y="12645"/>
                  <a:pt x="88186" y="0"/>
                  <a:pt x="120016" y="0"/>
                </a:cubicBezTo>
                <a:lnTo>
                  <a:pt x="2616288" y="0"/>
                </a:lnTo>
                <a:cubicBezTo>
                  <a:pt x="2648118" y="0"/>
                  <a:pt x="2678645" y="12645"/>
                  <a:pt x="2701152" y="35152"/>
                </a:cubicBezTo>
                <a:cubicBezTo>
                  <a:pt x="2723659" y="57659"/>
                  <a:pt x="2736304" y="88186"/>
                  <a:pt x="2736304" y="120016"/>
                </a:cubicBezTo>
                <a:lnTo>
                  <a:pt x="2736304" y="600064"/>
                </a:lnTo>
                <a:cubicBezTo>
                  <a:pt x="2736304" y="631894"/>
                  <a:pt x="2723659" y="662421"/>
                  <a:pt x="2701152" y="684928"/>
                </a:cubicBezTo>
                <a:cubicBezTo>
                  <a:pt x="2678645" y="707435"/>
                  <a:pt x="2648118" y="720080"/>
                  <a:pt x="2616288" y="720080"/>
                </a:cubicBezTo>
                <a:lnTo>
                  <a:pt x="120016" y="720080"/>
                </a:lnTo>
                <a:cubicBezTo>
                  <a:pt x="88186" y="720080"/>
                  <a:pt x="57659" y="707435"/>
                  <a:pt x="35152" y="684928"/>
                </a:cubicBezTo>
                <a:cubicBezTo>
                  <a:pt x="12645" y="662421"/>
                  <a:pt x="0" y="631894"/>
                  <a:pt x="0" y="600064"/>
                </a:cubicBezTo>
                <a:lnTo>
                  <a:pt x="0" y="120016"/>
                </a:lnTo>
                <a:close/>
              </a:path>
            </a:pathLst>
          </a:custGeom>
          <a:effectLst>
            <a:outerShdw blurRad="40000" dist="20000" dir="5400000" rotWithShape="0">
              <a:srgbClr val="000000">
                <a:alpha val="38000"/>
              </a:srgbClr>
            </a:outerShdw>
            <a:reflection blurRad="6350" stA="52000" endA="300" endPos="35000" dir="5400000" sy="-100000" algn="bl" rotWithShape="0"/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spcFirstLastPara="0" vert="horz" wrap="square" lIns="130401" tIns="130401" rIns="130401" bIns="130401" numCol="1" spcCol="1270" anchor="ctr" anchorCtr="0">
            <a:noAutofit/>
          </a:bodyPr>
          <a:lstStyle/>
          <a:p>
            <a:pPr lvl="0" algn="ctr" defTabSz="111125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2500" b="1" kern="1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ea typeface="Calibri" pitchFamily="34" charset="0"/>
                <a:cs typeface="Times New Roman" pitchFamily="18" charset="0"/>
              </a:rPr>
              <a:t>29в – 57 + 34в</a:t>
            </a:r>
            <a:endParaRPr lang="ru-RU" sz="25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4" name="Полилиния 23"/>
          <p:cNvSpPr/>
          <p:nvPr/>
        </p:nvSpPr>
        <p:spPr>
          <a:xfrm>
            <a:off x="6228184" y="3068960"/>
            <a:ext cx="2088232" cy="720080"/>
          </a:xfrm>
          <a:custGeom>
            <a:avLst/>
            <a:gdLst>
              <a:gd name="connsiteX0" fmla="*/ 0 w 2736304"/>
              <a:gd name="connsiteY0" fmla="*/ 120016 h 720080"/>
              <a:gd name="connsiteX1" fmla="*/ 35152 w 2736304"/>
              <a:gd name="connsiteY1" fmla="*/ 35152 h 720080"/>
              <a:gd name="connsiteX2" fmla="*/ 120016 w 2736304"/>
              <a:gd name="connsiteY2" fmla="*/ 0 h 720080"/>
              <a:gd name="connsiteX3" fmla="*/ 2616288 w 2736304"/>
              <a:gd name="connsiteY3" fmla="*/ 0 h 720080"/>
              <a:gd name="connsiteX4" fmla="*/ 2701152 w 2736304"/>
              <a:gd name="connsiteY4" fmla="*/ 35152 h 720080"/>
              <a:gd name="connsiteX5" fmla="*/ 2736304 w 2736304"/>
              <a:gd name="connsiteY5" fmla="*/ 120016 h 720080"/>
              <a:gd name="connsiteX6" fmla="*/ 2736304 w 2736304"/>
              <a:gd name="connsiteY6" fmla="*/ 600064 h 720080"/>
              <a:gd name="connsiteX7" fmla="*/ 2701152 w 2736304"/>
              <a:gd name="connsiteY7" fmla="*/ 684928 h 720080"/>
              <a:gd name="connsiteX8" fmla="*/ 2616288 w 2736304"/>
              <a:gd name="connsiteY8" fmla="*/ 720080 h 720080"/>
              <a:gd name="connsiteX9" fmla="*/ 120016 w 2736304"/>
              <a:gd name="connsiteY9" fmla="*/ 720080 h 720080"/>
              <a:gd name="connsiteX10" fmla="*/ 35152 w 2736304"/>
              <a:gd name="connsiteY10" fmla="*/ 684928 h 720080"/>
              <a:gd name="connsiteX11" fmla="*/ 0 w 2736304"/>
              <a:gd name="connsiteY11" fmla="*/ 600064 h 720080"/>
              <a:gd name="connsiteX12" fmla="*/ 0 w 2736304"/>
              <a:gd name="connsiteY12" fmla="*/ 120016 h 7200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736304" h="720080">
                <a:moveTo>
                  <a:pt x="0" y="120016"/>
                </a:moveTo>
                <a:cubicBezTo>
                  <a:pt x="0" y="88186"/>
                  <a:pt x="12645" y="57659"/>
                  <a:pt x="35152" y="35152"/>
                </a:cubicBezTo>
                <a:cubicBezTo>
                  <a:pt x="57659" y="12645"/>
                  <a:pt x="88186" y="0"/>
                  <a:pt x="120016" y="0"/>
                </a:cubicBezTo>
                <a:lnTo>
                  <a:pt x="2616288" y="0"/>
                </a:lnTo>
                <a:cubicBezTo>
                  <a:pt x="2648118" y="0"/>
                  <a:pt x="2678645" y="12645"/>
                  <a:pt x="2701152" y="35152"/>
                </a:cubicBezTo>
                <a:cubicBezTo>
                  <a:pt x="2723659" y="57659"/>
                  <a:pt x="2736304" y="88186"/>
                  <a:pt x="2736304" y="120016"/>
                </a:cubicBezTo>
                <a:lnTo>
                  <a:pt x="2736304" y="600064"/>
                </a:lnTo>
                <a:cubicBezTo>
                  <a:pt x="2736304" y="631894"/>
                  <a:pt x="2723659" y="662421"/>
                  <a:pt x="2701152" y="684928"/>
                </a:cubicBezTo>
                <a:cubicBezTo>
                  <a:pt x="2678645" y="707435"/>
                  <a:pt x="2648118" y="720080"/>
                  <a:pt x="2616288" y="720080"/>
                </a:cubicBezTo>
                <a:lnTo>
                  <a:pt x="120016" y="720080"/>
                </a:lnTo>
                <a:cubicBezTo>
                  <a:pt x="88186" y="720080"/>
                  <a:pt x="57659" y="707435"/>
                  <a:pt x="35152" y="684928"/>
                </a:cubicBezTo>
                <a:cubicBezTo>
                  <a:pt x="12645" y="662421"/>
                  <a:pt x="0" y="631894"/>
                  <a:pt x="0" y="600064"/>
                </a:cubicBezTo>
                <a:lnTo>
                  <a:pt x="0" y="120016"/>
                </a:lnTo>
                <a:close/>
              </a:path>
            </a:pathLst>
          </a:custGeom>
          <a:effectLst>
            <a:outerShdw blurRad="40000" dist="20000" dir="5400000" rotWithShape="0">
              <a:srgbClr val="000000">
                <a:alpha val="38000"/>
              </a:srgbClr>
            </a:outerShdw>
            <a:reflection blurRad="6350" stA="52000" endA="300" endPos="35000" dir="5400000" sy="-100000" algn="bl" rotWithShape="0"/>
          </a:effectLst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spcFirstLastPara="0" vert="horz" wrap="square" lIns="130401" tIns="130401" rIns="130401" bIns="130401" numCol="1" spcCol="1270" anchor="ctr" anchorCtr="0">
            <a:no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lvl="0" algn="ctr" defTabSz="111125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2500" b="1" kern="1200" dirty="0" smtClean="0">
                <a:ln/>
                <a:solidFill>
                  <a:schemeClr val="accent3"/>
                </a:solidFill>
                <a:latin typeface="Arial Black" pitchFamily="34" charset="0"/>
              </a:rPr>
              <a:t>63а - 57</a:t>
            </a:r>
            <a:endParaRPr lang="ru-RU" sz="2500" b="1" kern="1200" dirty="0">
              <a:ln/>
              <a:solidFill>
                <a:schemeClr val="accent3"/>
              </a:solidFill>
            </a:endParaRPr>
          </a:p>
        </p:txBody>
      </p:sp>
      <p:sp>
        <p:nvSpPr>
          <p:cNvPr id="26" name="Полилиния 25"/>
          <p:cNvSpPr/>
          <p:nvPr/>
        </p:nvSpPr>
        <p:spPr>
          <a:xfrm>
            <a:off x="1763688" y="4077072"/>
            <a:ext cx="5832648" cy="576064"/>
          </a:xfrm>
          <a:custGeom>
            <a:avLst/>
            <a:gdLst>
              <a:gd name="connsiteX0" fmla="*/ 0 w 4572000"/>
              <a:gd name="connsiteY0" fmla="*/ 70201 h 421200"/>
              <a:gd name="connsiteX1" fmla="*/ 20561 w 4572000"/>
              <a:gd name="connsiteY1" fmla="*/ 20561 h 421200"/>
              <a:gd name="connsiteX2" fmla="*/ 70201 w 4572000"/>
              <a:gd name="connsiteY2" fmla="*/ 0 h 421200"/>
              <a:gd name="connsiteX3" fmla="*/ 4501799 w 4572000"/>
              <a:gd name="connsiteY3" fmla="*/ 0 h 421200"/>
              <a:gd name="connsiteX4" fmla="*/ 4551439 w 4572000"/>
              <a:gd name="connsiteY4" fmla="*/ 20561 h 421200"/>
              <a:gd name="connsiteX5" fmla="*/ 4572000 w 4572000"/>
              <a:gd name="connsiteY5" fmla="*/ 70201 h 421200"/>
              <a:gd name="connsiteX6" fmla="*/ 4572000 w 4572000"/>
              <a:gd name="connsiteY6" fmla="*/ 350999 h 421200"/>
              <a:gd name="connsiteX7" fmla="*/ 4551439 w 4572000"/>
              <a:gd name="connsiteY7" fmla="*/ 400639 h 421200"/>
              <a:gd name="connsiteX8" fmla="*/ 4501799 w 4572000"/>
              <a:gd name="connsiteY8" fmla="*/ 421200 h 421200"/>
              <a:gd name="connsiteX9" fmla="*/ 70201 w 4572000"/>
              <a:gd name="connsiteY9" fmla="*/ 421200 h 421200"/>
              <a:gd name="connsiteX10" fmla="*/ 20561 w 4572000"/>
              <a:gd name="connsiteY10" fmla="*/ 400639 h 421200"/>
              <a:gd name="connsiteX11" fmla="*/ 0 w 4572000"/>
              <a:gd name="connsiteY11" fmla="*/ 350999 h 421200"/>
              <a:gd name="connsiteX12" fmla="*/ 0 w 4572000"/>
              <a:gd name="connsiteY12" fmla="*/ 70201 h 421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4572000" h="421200">
                <a:moveTo>
                  <a:pt x="0" y="70201"/>
                </a:moveTo>
                <a:cubicBezTo>
                  <a:pt x="0" y="51583"/>
                  <a:pt x="7396" y="33727"/>
                  <a:pt x="20561" y="20561"/>
                </a:cubicBezTo>
                <a:cubicBezTo>
                  <a:pt x="33726" y="7396"/>
                  <a:pt x="51582" y="0"/>
                  <a:pt x="70201" y="0"/>
                </a:cubicBezTo>
                <a:lnTo>
                  <a:pt x="4501799" y="0"/>
                </a:lnTo>
                <a:cubicBezTo>
                  <a:pt x="4520417" y="0"/>
                  <a:pt x="4538273" y="7396"/>
                  <a:pt x="4551439" y="20561"/>
                </a:cubicBezTo>
                <a:cubicBezTo>
                  <a:pt x="4564604" y="33726"/>
                  <a:pt x="4572000" y="51582"/>
                  <a:pt x="4572000" y="70201"/>
                </a:cubicBezTo>
                <a:lnTo>
                  <a:pt x="4572000" y="350999"/>
                </a:lnTo>
                <a:cubicBezTo>
                  <a:pt x="4572000" y="369617"/>
                  <a:pt x="4564604" y="387473"/>
                  <a:pt x="4551439" y="400639"/>
                </a:cubicBezTo>
                <a:cubicBezTo>
                  <a:pt x="4538274" y="413804"/>
                  <a:pt x="4520418" y="421200"/>
                  <a:pt x="4501799" y="421200"/>
                </a:cubicBezTo>
                <a:lnTo>
                  <a:pt x="70201" y="421200"/>
                </a:lnTo>
                <a:cubicBezTo>
                  <a:pt x="51583" y="421200"/>
                  <a:pt x="33727" y="413804"/>
                  <a:pt x="20561" y="400639"/>
                </a:cubicBezTo>
                <a:cubicBezTo>
                  <a:pt x="7396" y="387474"/>
                  <a:pt x="0" y="369618"/>
                  <a:pt x="0" y="350999"/>
                </a:cubicBezTo>
                <a:lnTo>
                  <a:pt x="0" y="70201"/>
                </a:lnTo>
                <a:close/>
              </a:path>
            </a:pathLst>
          </a:custGeom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6">
              <a:shade val="50000"/>
              <a:hueOff val="0"/>
              <a:satOff val="0"/>
              <a:lumOff val="0"/>
              <a:alphaOff val="0"/>
            </a:schemeClr>
          </a:fillRef>
          <a:effectRef idx="3">
            <a:schemeClr val="accent6">
              <a:shade val="5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89141" tIns="89141" rIns="89141" bIns="89141" numCol="1" spcCol="1270" anchor="ctr" anchorCtr="0">
            <a:noAutofit/>
          </a:bodyPr>
          <a:lstStyle/>
          <a:p>
            <a:pPr lvl="0" algn="ctr" defTabSz="80010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2400" kern="12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Доп</a:t>
            </a:r>
            <a:r>
              <a:rPr lang="ru-RU" sz="2400" kern="1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зад. Найдите значение выражения</a:t>
            </a:r>
            <a:endParaRPr lang="ru-RU" sz="2400" kern="12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28" name="Стрелка вправо 27"/>
          <p:cNvSpPr/>
          <p:nvPr/>
        </p:nvSpPr>
        <p:spPr>
          <a:xfrm>
            <a:off x="4644008" y="5013176"/>
            <a:ext cx="1656184" cy="504056"/>
          </a:xfrm>
          <a:prstGeom prst="rightArrow">
            <a:avLst>
              <a:gd name="adj1" fmla="val 20695"/>
              <a:gd name="adj2" fmla="val 88801"/>
            </a:avLst>
          </a:prstGeom>
          <a:effectLst>
            <a:glow rad="63500">
              <a:schemeClr val="accent5">
                <a:satMod val="175000"/>
                <a:alpha val="40000"/>
              </a:schemeClr>
            </a:glow>
          </a:effectLst>
        </p:spPr>
        <p:style>
          <a:lnRef idx="0">
            <a:schemeClr val="dk1">
              <a:hueOff val="0"/>
              <a:satOff val="0"/>
              <a:lumOff val="0"/>
              <a:alphaOff val="0"/>
            </a:schemeClr>
          </a:lnRef>
          <a:fillRef idx="1">
            <a:schemeClr val="accent3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3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29" name="Полилиния 28"/>
          <p:cNvSpPr/>
          <p:nvPr/>
        </p:nvSpPr>
        <p:spPr>
          <a:xfrm>
            <a:off x="1907704" y="4869160"/>
            <a:ext cx="2592288" cy="792088"/>
          </a:xfrm>
          <a:custGeom>
            <a:avLst/>
            <a:gdLst>
              <a:gd name="connsiteX0" fmla="*/ 0 w 2493742"/>
              <a:gd name="connsiteY0" fmla="*/ 63608 h 381642"/>
              <a:gd name="connsiteX1" fmla="*/ 18630 w 2493742"/>
              <a:gd name="connsiteY1" fmla="*/ 18630 h 381642"/>
              <a:gd name="connsiteX2" fmla="*/ 63608 w 2493742"/>
              <a:gd name="connsiteY2" fmla="*/ 0 h 381642"/>
              <a:gd name="connsiteX3" fmla="*/ 2430134 w 2493742"/>
              <a:gd name="connsiteY3" fmla="*/ 0 h 381642"/>
              <a:gd name="connsiteX4" fmla="*/ 2475112 w 2493742"/>
              <a:gd name="connsiteY4" fmla="*/ 18630 h 381642"/>
              <a:gd name="connsiteX5" fmla="*/ 2493742 w 2493742"/>
              <a:gd name="connsiteY5" fmla="*/ 63608 h 381642"/>
              <a:gd name="connsiteX6" fmla="*/ 2493742 w 2493742"/>
              <a:gd name="connsiteY6" fmla="*/ 318034 h 381642"/>
              <a:gd name="connsiteX7" fmla="*/ 2475112 w 2493742"/>
              <a:gd name="connsiteY7" fmla="*/ 363012 h 381642"/>
              <a:gd name="connsiteX8" fmla="*/ 2430134 w 2493742"/>
              <a:gd name="connsiteY8" fmla="*/ 381642 h 381642"/>
              <a:gd name="connsiteX9" fmla="*/ 63608 w 2493742"/>
              <a:gd name="connsiteY9" fmla="*/ 381642 h 381642"/>
              <a:gd name="connsiteX10" fmla="*/ 18630 w 2493742"/>
              <a:gd name="connsiteY10" fmla="*/ 363012 h 381642"/>
              <a:gd name="connsiteX11" fmla="*/ 0 w 2493742"/>
              <a:gd name="connsiteY11" fmla="*/ 318034 h 381642"/>
              <a:gd name="connsiteX12" fmla="*/ 0 w 2493742"/>
              <a:gd name="connsiteY12" fmla="*/ 63608 h 3816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493742" h="381642">
                <a:moveTo>
                  <a:pt x="0" y="63608"/>
                </a:moveTo>
                <a:cubicBezTo>
                  <a:pt x="0" y="46738"/>
                  <a:pt x="6702" y="30559"/>
                  <a:pt x="18630" y="18630"/>
                </a:cubicBezTo>
                <a:cubicBezTo>
                  <a:pt x="30559" y="6701"/>
                  <a:pt x="46738" y="0"/>
                  <a:pt x="63608" y="0"/>
                </a:cubicBezTo>
                <a:lnTo>
                  <a:pt x="2430134" y="0"/>
                </a:lnTo>
                <a:cubicBezTo>
                  <a:pt x="2447004" y="0"/>
                  <a:pt x="2463183" y="6702"/>
                  <a:pt x="2475112" y="18630"/>
                </a:cubicBezTo>
                <a:cubicBezTo>
                  <a:pt x="2487041" y="30559"/>
                  <a:pt x="2493742" y="46738"/>
                  <a:pt x="2493742" y="63608"/>
                </a:cubicBezTo>
                <a:lnTo>
                  <a:pt x="2493742" y="318034"/>
                </a:lnTo>
                <a:cubicBezTo>
                  <a:pt x="2493742" y="334904"/>
                  <a:pt x="2487040" y="351083"/>
                  <a:pt x="2475112" y="363012"/>
                </a:cubicBezTo>
                <a:cubicBezTo>
                  <a:pt x="2463183" y="374941"/>
                  <a:pt x="2447004" y="381642"/>
                  <a:pt x="2430134" y="381642"/>
                </a:cubicBezTo>
                <a:lnTo>
                  <a:pt x="63608" y="381642"/>
                </a:lnTo>
                <a:cubicBezTo>
                  <a:pt x="46738" y="381642"/>
                  <a:pt x="30559" y="374940"/>
                  <a:pt x="18630" y="363012"/>
                </a:cubicBezTo>
                <a:cubicBezTo>
                  <a:pt x="6701" y="351083"/>
                  <a:pt x="0" y="334904"/>
                  <a:pt x="0" y="318034"/>
                </a:cubicBezTo>
                <a:lnTo>
                  <a:pt x="0" y="63608"/>
                </a:lnTo>
                <a:close/>
              </a:path>
            </a:pathLst>
          </a:custGeom>
          <a:effectLst>
            <a:glow rad="635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3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accent3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60540" tIns="60540" rIns="60540" bIns="60540" numCol="1" spcCol="1270" anchor="ctr" anchorCtr="0">
            <a:noAutofit/>
          </a:bodyPr>
          <a:lstStyle/>
          <a:p>
            <a:pPr lvl="0" algn="ctr" defTabSz="48895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kern="1200" dirty="0" smtClean="0">
                <a:latin typeface="Arial Black" pitchFamily="34" charset="0"/>
                <a:ea typeface="Calibri" pitchFamily="34" charset="0"/>
                <a:cs typeface="Times New Roman" pitchFamily="18" charset="0"/>
              </a:rPr>
              <a:t>49с + 63 – с + 13с, </a:t>
            </a:r>
          </a:p>
          <a:p>
            <a:pPr lvl="0" algn="ctr" defTabSz="48895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kern="1200" dirty="0" smtClean="0">
                <a:latin typeface="Arial Black" pitchFamily="34" charset="0"/>
                <a:ea typeface="Calibri" pitchFamily="34" charset="0"/>
                <a:cs typeface="Times New Roman" pitchFamily="18" charset="0"/>
              </a:rPr>
              <a:t>если с = 25</a:t>
            </a:r>
            <a:endParaRPr lang="ru-RU" kern="1200" dirty="0"/>
          </a:p>
        </p:txBody>
      </p:sp>
      <p:sp>
        <p:nvSpPr>
          <p:cNvPr id="30" name="Полилиния 29"/>
          <p:cNvSpPr/>
          <p:nvPr/>
        </p:nvSpPr>
        <p:spPr>
          <a:xfrm>
            <a:off x="6372200" y="5013176"/>
            <a:ext cx="1584176" cy="504056"/>
          </a:xfrm>
          <a:custGeom>
            <a:avLst/>
            <a:gdLst>
              <a:gd name="connsiteX0" fmla="*/ 0 w 2493742"/>
              <a:gd name="connsiteY0" fmla="*/ 63608 h 381642"/>
              <a:gd name="connsiteX1" fmla="*/ 18630 w 2493742"/>
              <a:gd name="connsiteY1" fmla="*/ 18630 h 381642"/>
              <a:gd name="connsiteX2" fmla="*/ 63608 w 2493742"/>
              <a:gd name="connsiteY2" fmla="*/ 0 h 381642"/>
              <a:gd name="connsiteX3" fmla="*/ 2430134 w 2493742"/>
              <a:gd name="connsiteY3" fmla="*/ 0 h 381642"/>
              <a:gd name="connsiteX4" fmla="*/ 2475112 w 2493742"/>
              <a:gd name="connsiteY4" fmla="*/ 18630 h 381642"/>
              <a:gd name="connsiteX5" fmla="*/ 2493742 w 2493742"/>
              <a:gd name="connsiteY5" fmla="*/ 63608 h 381642"/>
              <a:gd name="connsiteX6" fmla="*/ 2493742 w 2493742"/>
              <a:gd name="connsiteY6" fmla="*/ 318034 h 381642"/>
              <a:gd name="connsiteX7" fmla="*/ 2475112 w 2493742"/>
              <a:gd name="connsiteY7" fmla="*/ 363012 h 381642"/>
              <a:gd name="connsiteX8" fmla="*/ 2430134 w 2493742"/>
              <a:gd name="connsiteY8" fmla="*/ 381642 h 381642"/>
              <a:gd name="connsiteX9" fmla="*/ 63608 w 2493742"/>
              <a:gd name="connsiteY9" fmla="*/ 381642 h 381642"/>
              <a:gd name="connsiteX10" fmla="*/ 18630 w 2493742"/>
              <a:gd name="connsiteY10" fmla="*/ 363012 h 381642"/>
              <a:gd name="connsiteX11" fmla="*/ 0 w 2493742"/>
              <a:gd name="connsiteY11" fmla="*/ 318034 h 381642"/>
              <a:gd name="connsiteX12" fmla="*/ 0 w 2493742"/>
              <a:gd name="connsiteY12" fmla="*/ 63608 h 3816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493742" h="381642">
                <a:moveTo>
                  <a:pt x="0" y="63608"/>
                </a:moveTo>
                <a:cubicBezTo>
                  <a:pt x="0" y="46738"/>
                  <a:pt x="6702" y="30559"/>
                  <a:pt x="18630" y="18630"/>
                </a:cubicBezTo>
                <a:cubicBezTo>
                  <a:pt x="30559" y="6701"/>
                  <a:pt x="46738" y="0"/>
                  <a:pt x="63608" y="0"/>
                </a:cubicBezTo>
                <a:lnTo>
                  <a:pt x="2430134" y="0"/>
                </a:lnTo>
                <a:cubicBezTo>
                  <a:pt x="2447004" y="0"/>
                  <a:pt x="2463183" y="6702"/>
                  <a:pt x="2475112" y="18630"/>
                </a:cubicBezTo>
                <a:cubicBezTo>
                  <a:pt x="2487041" y="30559"/>
                  <a:pt x="2493742" y="46738"/>
                  <a:pt x="2493742" y="63608"/>
                </a:cubicBezTo>
                <a:lnTo>
                  <a:pt x="2493742" y="318034"/>
                </a:lnTo>
                <a:cubicBezTo>
                  <a:pt x="2493742" y="334904"/>
                  <a:pt x="2487040" y="351083"/>
                  <a:pt x="2475112" y="363012"/>
                </a:cubicBezTo>
                <a:cubicBezTo>
                  <a:pt x="2463183" y="374941"/>
                  <a:pt x="2447004" y="381642"/>
                  <a:pt x="2430134" y="381642"/>
                </a:cubicBezTo>
                <a:lnTo>
                  <a:pt x="63608" y="381642"/>
                </a:lnTo>
                <a:cubicBezTo>
                  <a:pt x="46738" y="381642"/>
                  <a:pt x="30559" y="374940"/>
                  <a:pt x="18630" y="363012"/>
                </a:cubicBezTo>
                <a:cubicBezTo>
                  <a:pt x="6701" y="351083"/>
                  <a:pt x="0" y="334904"/>
                  <a:pt x="0" y="318034"/>
                </a:cubicBezTo>
                <a:lnTo>
                  <a:pt x="0" y="63608"/>
                </a:lnTo>
                <a:close/>
              </a:path>
            </a:pathLst>
          </a:custGeom>
          <a:effectLst>
            <a:glow rad="1016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3">
              <a:alpha val="90000"/>
              <a:hueOff val="0"/>
              <a:satOff val="0"/>
              <a:lumOff val="0"/>
              <a:alphaOff val="-40000"/>
            </a:schemeClr>
          </a:fillRef>
          <a:effectRef idx="0">
            <a:schemeClr val="accent3">
              <a:alpha val="90000"/>
              <a:hueOff val="0"/>
              <a:satOff val="0"/>
              <a:lumOff val="0"/>
              <a:alphaOff val="-40000"/>
            </a:schemeClr>
          </a:effectRef>
          <a:fontRef idx="minor">
            <a:schemeClr val="lt1"/>
          </a:fontRef>
        </p:style>
        <p:txBody>
          <a:bodyPr spcFirstLastPara="0" vert="horz" wrap="square" lIns="60540" tIns="60540" rIns="60540" bIns="60540" numCol="1" spcCol="1270" anchor="ctr" anchorCtr="0">
            <a:noAutofit/>
          </a:bodyPr>
          <a:lstStyle/>
          <a:p>
            <a:pPr lvl="0" algn="ctr" defTabSz="48895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2000" b="1" kern="1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1462</a:t>
            </a:r>
            <a:endParaRPr lang="ru-RU" sz="20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15" name="Номер слайда 6"/>
          <p:cNvSpPr txBox="1">
            <a:spLocks/>
          </p:cNvSpPr>
          <p:nvPr/>
        </p:nvSpPr>
        <p:spPr bwMode="auto">
          <a:xfrm>
            <a:off x="4427984" y="6453336"/>
            <a:ext cx="432048" cy="360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CCF28D2-9878-40B2-BA6D-A105FF54A06A}" type="slidenum">
              <a:rPr kumimoji="0" lang="es-ES" sz="1800" b="1" i="0" u="none" strike="noStrike" kern="1200" cap="none" spc="0" normalizeH="0" baseline="0" noProof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Arial" charset="0"/>
                <a:ea typeface="+mn-ea"/>
                <a:cs typeface="Arial" charset="0"/>
              </a:rPr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es-ES" sz="1800" b="1" i="0" u="none" strike="noStrike" kern="1200" cap="none" spc="0" normalizeH="0" baseline="0" noProof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37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6" presetClass="entr" presetSubtype="37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4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9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500"/>
                            </p:stCondLst>
                            <p:childTnLst>
                              <p:par>
                                <p:cTn id="20" presetID="16" presetClass="entr" presetSubtype="37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2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000"/>
                            </p:stCondLst>
                            <p:childTnLst>
                              <p:par>
                                <p:cTn id="44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8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5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000"/>
                            </p:stCondLst>
                            <p:childTnLst>
                              <p:par>
                                <p:cTn id="57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1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9" grpId="0" animBg="1"/>
      <p:bldP spid="20" grpId="0" animBg="1"/>
      <p:bldP spid="23" grpId="0" animBg="1"/>
      <p:bldP spid="24" grpId="0" animBg="1"/>
      <p:bldP spid="26" grpId="0" animBg="1"/>
      <p:bldP spid="29" grpId="0" animBg="1"/>
      <p:bldP spid="3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Полилиния 17"/>
          <p:cNvSpPr/>
          <p:nvPr/>
        </p:nvSpPr>
        <p:spPr>
          <a:xfrm>
            <a:off x="2627784" y="1628800"/>
            <a:ext cx="3888432" cy="444600"/>
          </a:xfrm>
          <a:custGeom>
            <a:avLst/>
            <a:gdLst>
              <a:gd name="connsiteX0" fmla="*/ 0 w 7056784"/>
              <a:gd name="connsiteY0" fmla="*/ 74101 h 444600"/>
              <a:gd name="connsiteX1" fmla="*/ 21704 w 7056784"/>
              <a:gd name="connsiteY1" fmla="*/ 21704 h 444600"/>
              <a:gd name="connsiteX2" fmla="*/ 74101 w 7056784"/>
              <a:gd name="connsiteY2" fmla="*/ 0 h 444600"/>
              <a:gd name="connsiteX3" fmla="*/ 6982683 w 7056784"/>
              <a:gd name="connsiteY3" fmla="*/ 0 h 444600"/>
              <a:gd name="connsiteX4" fmla="*/ 7035080 w 7056784"/>
              <a:gd name="connsiteY4" fmla="*/ 21704 h 444600"/>
              <a:gd name="connsiteX5" fmla="*/ 7056784 w 7056784"/>
              <a:gd name="connsiteY5" fmla="*/ 74101 h 444600"/>
              <a:gd name="connsiteX6" fmla="*/ 7056784 w 7056784"/>
              <a:gd name="connsiteY6" fmla="*/ 370499 h 444600"/>
              <a:gd name="connsiteX7" fmla="*/ 7035080 w 7056784"/>
              <a:gd name="connsiteY7" fmla="*/ 422896 h 444600"/>
              <a:gd name="connsiteX8" fmla="*/ 6982683 w 7056784"/>
              <a:gd name="connsiteY8" fmla="*/ 444600 h 444600"/>
              <a:gd name="connsiteX9" fmla="*/ 74101 w 7056784"/>
              <a:gd name="connsiteY9" fmla="*/ 444600 h 444600"/>
              <a:gd name="connsiteX10" fmla="*/ 21704 w 7056784"/>
              <a:gd name="connsiteY10" fmla="*/ 422896 h 444600"/>
              <a:gd name="connsiteX11" fmla="*/ 0 w 7056784"/>
              <a:gd name="connsiteY11" fmla="*/ 370499 h 444600"/>
              <a:gd name="connsiteX12" fmla="*/ 0 w 7056784"/>
              <a:gd name="connsiteY12" fmla="*/ 74101 h 444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7056784" h="444600">
                <a:moveTo>
                  <a:pt x="0" y="74101"/>
                </a:moveTo>
                <a:cubicBezTo>
                  <a:pt x="0" y="54448"/>
                  <a:pt x="7807" y="35600"/>
                  <a:pt x="21704" y="21704"/>
                </a:cubicBezTo>
                <a:cubicBezTo>
                  <a:pt x="35601" y="7807"/>
                  <a:pt x="54449" y="0"/>
                  <a:pt x="74101" y="0"/>
                </a:cubicBezTo>
                <a:lnTo>
                  <a:pt x="6982683" y="0"/>
                </a:lnTo>
                <a:cubicBezTo>
                  <a:pt x="7002336" y="0"/>
                  <a:pt x="7021184" y="7807"/>
                  <a:pt x="7035080" y="21704"/>
                </a:cubicBezTo>
                <a:cubicBezTo>
                  <a:pt x="7048977" y="35601"/>
                  <a:pt x="7056784" y="54449"/>
                  <a:pt x="7056784" y="74101"/>
                </a:cubicBezTo>
                <a:lnTo>
                  <a:pt x="7056784" y="370499"/>
                </a:lnTo>
                <a:cubicBezTo>
                  <a:pt x="7056784" y="390152"/>
                  <a:pt x="7048977" y="409000"/>
                  <a:pt x="7035080" y="422896"/>
                </a:cubicBezTo>
                <a:cubicBezTo>
                  <a:pt x="7021183" y="436793"/>
                  <a:pt x="7002335" y="444600"/>
                  <a:pt x="6982683" y="444600"/>
                </a:cubicBezTo>
                <a:lnTo>
                  <a:pt x="74101" y="444600"/>
                </a:lnTo>
                <a:cubicBezTo>
                  <a:pt x="54448" y="444600"/>
                  <a:pt x="35600" y="436793"/>
                  <a:pt x="21704" y="422896"/>
                </a:cubicBezTo>
                <a:cubicBezTo>
                  <a:pt x="7807" y="408999"/>
                  <a:pt x="0" y="390151"/>
                  <a:pt x="0" y="370499"/>
                </a:cubicBezTo>
                <a:lnTo>
                  <a:pt x="0" y="74101"/>
                </a:lnTo>
                <a:close/>
              </a:path>
            </a:pathLst>
          </a:custGeom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scene3d>
            <a:camera prst="orthographicFront"/>
            <a:lightRig rig="flat" dir="t"/>
          </a:scene3d>
          <a:sp3d prstMaterial="dkEdge">
            <a:bevelT w="8200" h="38100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2">
            <a:schemeClr val="accent2">
              <a:hueOff val="0"/>
              <a:satOff val="0"/>
              <a:lumOff val="0"/>
              <a:alphaOff val="0"/>
            </a:schemeClr>
          </a:fillRef>
          <a:effectRef idx="1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dk1"/>
          </a:fontRef>
        </p:style>
        <p:txBody>
          <a:bodyPr spcFirstLastPara="0" vert="horz" wrap="square" lIns="94094" tIns="94094" rIns="94094" bIns="94094" numCol="1" spcCol="1270" anchor="ctr" anchorCtr="0">
            <a:noAutofit/>
          </a:bodyPr>
          <a:lstStyle/>
          <a:p>
            <a:pPr lvl="0" algn="l" defTabSz="84455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1900" b="1" i="0" kern="1200" dirty="0" smtClean="0">
                <a:effectLst/>
              </a:rPr>
              <a:t>Число 0 – натуральное число.</a:t>
            </a:r>
            <a:endParaRPr lang="ru-RU" sz="1900" b="1" i="0" kern="1200" dirty="0">
              <a:effectLst/>
            </a:endParaRPr>
          </a:p>
        </p:txBody>
      </p:sp>
      <p:sp>
        <p:nvSpPr>
          <p:cNvPr id="19" name="Полилиния 18"/>
          <p:cNvSpPr/>
          <p:nvPr/>
        </p:nvSpPr>
        <p:spPr>
          <a:xfrm>
            <a:off x="1763688" y="2132856"/>
            <a:ext cx="5472608" cy="444600"/>
          </a:xfrm>
          <a:custGeom>
            <a:avLst/>
            <a:gdLst>
              <a:gd name="connsiteX0" fmla="*/ 0 w 7056784"/>
              <a:gd name="connsiteY0" fmla="*/ 74101 h 444600"/>
              <a:gd name="connsiteX1" fmla="*/ 21704 w 7056784"/>
              <a:gd name="connsiteY1" fmla="*/ 21704 h 444600"/>
              <a:gd name="connsiteX2" fmla="*/ 74101 w 7056784"/>
              <a:gd name="connsiteY2" fmla="*/ 0 h 444600"/>
              <a:gd name="connsiteX3" fmla="*/ 6982683 w 7056784"/>
              <a:gd name="connsiteY3" fmla="*/ 0 h 444600"/>
              <a:gd name="connsiteX4" fmla="*/ 7035080 w 7056784"/>
              <a:gd name="connsiteY4" fmla="*/ 21704 h 444600"/>
              <a:gd name="connsiteX5" fmla="*/ 7056784 w 7056784"/>
              <a:gd name="connsiteY5" fmla="*/ 74101 h 444600"/>
              <a:gd name="connsiteX6" fmla="*/ 7056784 w 7056784"/>
              <a:gd name="connsiteY6" fmla="*/ 370499 h 444600"/>
              <a:gd name="connsiteX7" fmla="*/ 7035080 w 7056784"/>
              <a:gd name="connsiteY7" fmla="*/ 422896 h 444600"/>
              <a:gd name="connsiteX8" fmla="*/ 6982683 w 7056784"/>
              <a:gd name="connsiteY8" fmla="*/ 444600 h 444600"/>
              <a:gd name="connsiteX9" fmla="*/ 74101 w 7056784"/>
              <a:gd name="connsiteY9" fmla="*/ 444600 h 444600"/>
              <a:gd name="connsiteX10" fmla="*/ 21704 w 7056784"/>
              <a:gd name="connsiteY10" fmla="*/ 422896 h 444600"/>
              <a:gd name="connsiteX11" fmla="*/ 0 w 7056784"/>
              <a:gd name="connsiteY11" fmla="*/ 370499 h 444600"/>
              <a:gd name="connsiteX12" fmla="*/ 0 w 7056784"/>
              <a:gd name="connsiteY12" fmla="*/ 74101 h 444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7056784" h="444600">
                <a:moveTo>
                  <a:pt x="0" y="74101"/>
                </a:moveTo>
                <a:cubicBezTo>
                  <a:pt x="0" y="54448"/>
                  <a:pt x="7807" y="35600"/>
                  <a:pt x="21704" y="21704"/>
                </a:cubicBezTo>
                <a:cubicBezTo>
                  <a:pt x="35601" y="7807"/>
                  <a:pt x="54449" y="0"/>
                  <a:pt x="74101" y="0"/>
                </a:cubicBezTo>
                <a:lnTo>
                  <a:pt x="6982683" y="0"/>
                </a:lnTo>
                <a:cubicBezTo>
                  <a:pt x="7002336" y="0"/>
                  <a:pt x="7021184" y="7807"/>
                  <a:pt x="7035080" y="21704"/>
                </a:cubicBezTo>
                <a:cubicBezTo>
                  <a:pt x="7048977" y="35601"/>
                  <a:pt x="7056784" y="54449"/>
                  <a:pt x="7056784" y="74101"/>
                </a:cubicBezTo>
                <a:lnTo>
                  <a:pt x="7056784" y="370499"/>
                </a:lnTo>
                <a:cubicBezTo>
                  <a:pt x="7056784" y="390152"/>
                  <a:pt x="7048977" y="409000"/>
                  <a:pt x="7035080" y="422896"/>
                </a:cubicBezTo>
                <a:cubicBezTo>
                  <a:pt x="7021183" y="436793"/>
                  <a:pt x="7002335" y="444600"/>
                  <a:pt x="6982683" y="444600"/>
                </a:cubicBezTo>
                <a:lnTo>
                  <a:pt x="74101" y="444600"/>
                </a:lnTo>
                <a:cubicBezTo>
                  <a:pt x="54448" y="444600"/>
                  <a:pt x="35600" y="436793"/>
                  <a:pt x="21704" y="422896"/>
                </a:cubicBezTo>
                <a:cubicBezTo>
                  <a:pt x="7807" y="408999"/>
                  <a:pt x="0" y="390151"/>
                  <a:pt x="0" y="370499"/>
                </a:cubicBezTo>
                <a:lnTo>
                  <a:pt x="0" y="74101"/>
                </a:lnTo>
                <a:close/>
              </a:path>
            </a:pathLst>
          </a:custGeom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scene3d>
            <a:camera prst="orthographicFront"/>
            <a:lightRig rig="flat" dir="t"/>
          </a:scene3d>
          <a:sp3d prstMaterial="dkEdge">
            <a:bevelT w="8200" h="38100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2">
            <a:schemeClr val="accent3">
              <a:hueOff val="0"/>
              <a:satOff val="0"/>
              <a:lumOff val="0"/>
              <a:alphaOff val="0"/>
            </a:schemeClr>
          </a:fillRef>
          <a:effectRef idx="1">
            <a:schemeClr val="accent3">
              <a:hueOff val="0"/>
              <a:satOff val="0"/>
              <a:lumOff val="0"/>
              <a:alphaOff val="0"/>
            </a:schemeClr>
          </a:effectRef>
          <a:fontRef idx="minor">
            <a:schemeClr val="dk1"/>
          </a:fontRef>
        </p:style>
        <p:txBody>
          <a:bodyPr spcFirstLastPara="0" vert="horz" wrap="square" lIns="94094" tIns="94094" rIns="94094" bIns="94094" numCol="1" spcCol="1270" anchor="ctr" anchorCtr="0">
            <a:noAutofit/>
          </a:bodyPr>
          <a:lstStyle/>
          <a:p>
            <a:pPr lvl="0" algn="l" defTabSz="84455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1900" b="1" i="0" kern="1200" dirty="0" smtClean="0">
                <a:effectLst/>
              </a:rPr>
              <a:t>В одном метре одна тысяча миллиметров.</a:t>
            </a:r>
            <a:endParaRPr lang="ru-RU" sz="1900" b="1" i="0" kern="1200" dirty="0">
              <a:effectLst/>
            </a:endParaRPr>
          </a:p>
        </p:txBody>
      </p:sp>
      <p:sp>
        <p:nvSpPr>
          <p:cNvPr id="20" name="Полилиния 19"/>
          <p:cNvSpPr/>
          <p:nvPr/>
        </p:nvSpPr>
        <p:spPr>
          <a:xfrm>
            <a:off x="1835696" y="2636912"/>
            <a:ext cx="5256584" cy="444600"/>
          </a:xfrm>
          <a:custGeom>
            <a:avLst/>
            <a:gdLst>
              <a:gd name="connsiteX0" fmla="*/ 0 w 7056784"/>
              <a:gd name="connsiteY0" fmla="*/ 74101 h 444600"/>
              <a:gd name="connsiteX1" fmla="*/ 21704 w 7056784"/>
              <a:gd name="connsiteY1" fmla="*/ 21704 h 444600"/>
              <a:gd name="connsiteX2" fmla="*/ 74101 w 7056784"/>
              <a:gd name="connsiteY2" fmla="*/ 0 h 444600"/>
              <a:gd name="connsiteX3" fmla="*/ 6982683 w 7056784"/>
              <a:gd name="connsiteY3" fmla="*/ 0 h 444600"/>
              <a:gd name="connsiteX4" fmla="*/ 7035080 w 7056784"/>
              <a:gd name="connsiteY4" fmla="*/ 21704 h 444600"/>
              <a:gd name="connsiteX5" fmla="*/ 7056784 w 7056784"/>
              <a:gd name="connsiteY5" fmla="*/ 74101 h 444600"/>
              <a:gd name="connsiteX6" fmla="*/ 7056784 w 7056784"/>
              <a:gd name="connsiteY6" fmla="*/ 370499 h 444600"/>
              <a:gd name="connsiteX7" fmla="*/ 7035080 w 7056784"/>
              <a:gd name="connsiteY7" fmla="*/ 422896 h 444600"/>
              <a:gd name="connsiteX8" fmla="*/ 6982683 w 7056784"/>
              <a:gd name="connsiteY8" fmla="*/ 444600 h 444600"/>
              <a:gd name="connsiteX9" fmla="*/ 74101 w 7056784"/>
              <a:gd name="connsiteY9" fmla="*/ 444600 h 444600"/>
              <a:gd name="connsiteX10" fmla="*/ 21704 w 7056784"/>
              <a:gd name="connsiteY10" fmla="*/ 422896 h 444600"/>
              <a:gd name="connsiteX11" fmla="*/ 0 w 7056784"/>
              <a:gd name="connsiteY11" fmla="*/ 370499 h 444600"/>
              <a:gd name="connsiteX12" fmla="*/ 0 w 7056784"/>
              <a:gd name="connsiteY12" fmla="*/ 74101 h 444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7056784" h="444600">
                <a:moveTo>
                  <a:pt x="0" y="74101"/>
                </a:moveTo>
                <a:cubicBezTo>
                  <a:pt x="0" y="54448"/>
                  <a:pt x="7807" y="35600"/>
                  <a:pt x="21704" y="21704"/>
                </a:cubicBezTo>
                <a:cubicBezTo>
                  <a:pt x="35601" y="7807"/>
                  <a:pt x="54449" y="0"/>
                  <a:pt x="74101" y="0"/>
                </a:cubicBezTo>
                <a:lnTo>
                  <a:pt x="6982683" y="0"/>
                </a:lnTo>
                <a:cubicBezTo>
                  <a:pt x="7002336" y="0"/>
                  <a:pt x="7021184" y="7807"/>
                  <a:pt x="7035080" y="21704"/>
                </a:cubicBezTo>
                <a:cubicBezTo>
                  <a:pt x="7048977" y="35601"/>
                  <a:pt x="7056784" y="54449"/>
                  <a:pt x="7056784" y="74101"/>
                </a:cubicBezTo>
                <a:lnTo>
                  <a:pt x="7056784" y="370499"/>
                </a:lnTo>
                <a:cubicBezTo>
                  <a:pt x="7056784" y="390152"/>
                  <a:pt x="7048977" y="409000"/>
                  <a:pt x="7035080" y="422896"/>
                </a:cubicBezTo>
                <a:cubicBezTo>
                  <a:pt x="7021183" y="436793"/>
                  <a:pt x="7002335" y="444600"/>
                  <a:pt x="6982683" y="444600"/>
                </a:cubicBezTo>
                <a:lnTo>
                  <a:pt x="74101" y="444600"/>
                </a:lnTo>
                <a:cubicBezTo>
                  <a:pt x="54448" y="444600"/>
                  <a:pt x="35600" y="436793"/>
                  <a:pt x="21704" y="422896"/>
                </a:cubicBezTo>
                <a:cubicBezTo>
                  <a:pt x="7807" y="408999"/>
                  <a:pt x="0" y="390151"/>
                  <a:pt x="0" y="370499"/>
                </a:cubicBezTo>
                <a:lnTo>
                  <a:pt x="0" y="74101"/>
                </a:lnTo>
                <a:close/>
              </a:path>
            </a:pathLst>
          </a:custGeom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scene3d>
            <a:camera prst="orthographicFront"/>
            <a:lightRig rig="flat" dir="t"/>
          </a:scene3d>
          <a:sp3d prstMaterial="dkEdge">
            <a:bevelT w="8200" h="38100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2">
            <a:schemeClr val="accent4">
              <a:hueOff val="0"/>
              <a:satOff val="0"/>
              <a:lumOff val="0"/>
              <a:alphaOff val="0"/>
            </a:schemeClr>
          </a:fillRef>
          <a:effectRef idx="1">
            <a:schemeClr val="accent4">
              <a:hueOff val="0"/>
              <a:satOff val="0"/>
              <a:lumOff val="0"/>
              <a:alphaOff val="0"/>
            </a:schemeClr>
          </a:effectRef>
          <a:fontRef idx="minor">
            <a:schemeClr val="dk1"/>
          </a:fontRef>
        </p:style>
        <p:txBody>
          <a:bodyPr spcFirstLastPara="0" vert="horz" wrap="square" lIns="94094" tIns="94094" rIns="94094" bIns="94094" numCol="1" spcCol="1270" anchor="ctr" anchorCtr="0">
            <a:noAutofit/>
          </a:bodyPr>
          <a:lstStyle/>
          <a:p>
            <a:pPr lvl="0" algn="l" defTabSz="84455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1900" b="1" i="0" kern="1200" dirty="0" smtClean="0">
                <a:effectLst/>
              </a:rPr>
              <a:t>Пятизначное число меньше двузначного.</a:t>
            </a:r>
            <a:endParaRPr lang="ru-RU" sz="1900" b="1" i="0" kern="1200" dirty="0">
              <a:effectLst/>
            </a:endParaRPr>
          </a:p>
        </p:txBody>
      </p:sp>
      <p:sp>
        <p:nvSpPr>
          <p:cNvPr id="21" name="Полилиния 20"/>
          <p:cNvSpPr/>
          <p:nvPr/>
        </p:nvSpPr>
        <p:spPr>
          <a:xfrm>
            <a:off x="1475656" y="3140968"/>
            <a:ext cx="5976664" cy="444600"/>
          </a:xfrm>
          <a:custGeom>
            <a:avLst/>
            <a:gdLst>
              <a:gd name="connsiteX0" fmla="*/ 0 w 7056784"/>
              <a:gd name="connsiteY0" fmla="*/ 74101 h 444600"/>
              <a:gd name="connsiteX1" fmla="*/ 21704 w 7056784"/>
              <a:gd name="connsiteY1" fmla="*/ 21704 h 444600"/>
              <a:gd name="connsiteX2" fmla="*/ 74101 w 7056784"/>
              <a:gd name="connsiteY2" fmla="*/ 0 h 444600"/>
              <a:gd name="connsiteX3" fmla="*/ 6982683 w 7056784"/>
              <a:gd name="connsiteY3" fmla="*/ 0 h 444600"/>
              <a:gd name="connsiteX4" fmla="*/ 7035080 w 7056784"/>
              <a:gd name="connsiteY4" fmla="*/ 21704 h 444600"/>
              <a:gd name="connsiteX5" fmla="*/ 7056784 w 7056784"/>
              <a:gd name="connsiteY5" fmla="*/ 74101 h 444600"/>
              <a:gd name="connsiteX6" fmla="*/ 7056784 w 7056784"/>
              <a:gd name="connsiteY6" fmla="*/ 370499 h 444600"/>
              <a:gd name="connsiteX7" fmla="*/ 7035080 w 7056784"/>
              <a:gd name="connsiteY7" fmla="*/ 422896 h 444600"/>
              <a:gd name="connsiteX8" fmla="*/ 6982683 w 7056784"/>
              <a:gd name="connsiteY8" fmla="*/ 444600 h 444600"/>
              <a:gd name="connsiteX9" fmla="*/ 74101 w 7056784"/>
              <a:gd name="connsiteY9" fmla="*/ 444600 h 444600"/>
              <a:gd name="connsiteX10" fmla="*/ 21704 w 7056784"/>
              <a:gd name="connsiteY10" fmla="*/ 422896 h 444600"/>
              <a:gd name="connsiteX11" fmla="*/ 0 w 7056784"/>
              <a:gd name="connsiteY11" fmla="*/ 370499 h 444600"/>
              <a:gd name="connsiteX12" fmla="*/ 0 w 7056784"/>
              <a:gd name="connsiteY12" fmla="*/ 74101 h 444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7056784" h="444600">
                <a:moveTo>
                  <a:pt x="0" y="74101"/>
                </a:moveTo>
                <a:cubicBezTo>
                  <a:pt x="0" y="54448"/>
                  <a:pt x="7807" y="35600"/>
                  <a:pt x="21704" y="21704"/>
                </a:cubicBezTo>
                <a:cubicBezTo>
                  <a:pt x="35601" y="7807"/>
                  <a:pt x="54449" y="0"/>
                  <a:pt x="74101" y="0"/>
                </a:cubicBezTo>
                <a:lnTo>
                  <a:pt x="6982683" y="0"/>
                </a:lnTo>
                <a:cubicBezTo>
                  <a:pt x="7002336" y="0"/>
                  <a:pt x="7021184" y="7807"/>
                  <a:pt x="7035080" y="21704"/>
                </a:cubicBezTo>
                <a:cubicBezTo>
                  <a:pt x="7048977" y="35601"/>
                  <a:pt x="7056784" y="54449"/>
                  <a:pt x="7056784" y="74101"/>
                </a:cubicBezTo>
                <a:lnTo>
                  <a:pt x="7056784" y="370499"/>
                </a:lnTo>
                <a:cubicBezTo>
                  <a:pt x="7056784" y="390152"/>
                  <a:pt x="7048977" y="409000"/>
                  <a:pt x="7035080" y="422896"/>
                </a:cubicBezTo>
                <a:cubicBezTo>
                  <a:pt x="7021183" y="436793"/>
                  <a:pt x="7002335" y="444600"/>
                  <a:pt x="6982683" y="444600"/>
                </a:cubicBezTo>
                <a:lnTo>
                  <a:pt x="74101" y="444600"/>
                </a:lnTo>
                <a:cubicBezTo>
                  <a:pt x="54448" y="444600"/>
                  <a:pt x="35600" y="436793"/>
                  <a:pt x="21704" y="422896"/>
                </a:cubicBezTo>
                <a:cubicBezTo>
                  <a:pt x="7807" y="408999"/>
                  <a:pt x="0" y="390151"/>
                  <a:pt x="0" y="370499"/>
                </a:cubicBezTo>
                <a:lnTo>
                  <a:pt x="0" y="74101"/>
                </a:lnTo>
                <a:close/>
              </a:path>
            </a:pathLst>
          </a:custGeom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scene3d>
            <a:camera prst="orthographicFront"/>
            <a:lightRig rig="flat" dir="t"/>
          </a:scene3d>
          <a:sp3d prstMaterial="dkEdge">
            <a:bevelT w="8200" h="38100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2">
            <a:schemeClr val="accent5">
              <a:hueOff val="0"/>
              <a:satOff val="0"/>
              <a:lumOff val="0"/>
              <a:alphaOff val="0"/>
            </a:schemeClr>
          </a:fillRef>
          <a:effectRef idx="1">
            <a:schemeClr val="accent5">
              <a:hueOff val="0"/>
              <a:satOff val="0"/>
              <a:lumOff val="0"/>
              <a:alphaOff val="0"/>
            </a:schemeClr>
          </a:effectRef>
          <a:fontRef idx="minor">
            <a:schemeClr val="dk1"/>
          </a:fontRef>
        </p:style>
        <p:txBody>
          <a:bodyPr spcFirstLastPara="0" vert="horz" wrap="square" lIns="94094" tIns="94094" rIns="94094" bIns="94094" numCol="1" spcCol="1270" anchor="ctr" anchorCtr="0">
            <a:noAutofit/>
          </a:bodyPr>
          <a:lstStyle/>
          <a:p>
            <a:pPr lvl="0" algn="l" defTabSz="84455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1900" b="1" i="0" kern="1200" dirty="0" smtClean="0">
                <a:effectLst/>
              </a:rPr>
              <a:t>Результат сложения называют произведением.</a:t>
            </a:r>
            <a:endParaRPr lang="ru-RU" sz="1900" b="1" i="0" kern="1200" dirty="0">
              <a:effectLst/>
            </a:endParaRPr>
          </a:p>
        </p:txBody>
      </p:sp>
      <p:sp>
        <p:nvSpPr>
          <p:cNvPr id="22" name="Полилиния 21"/>
          <p:cNvSpPr/>
          <p:nvPr/>
        </p:nvSpPr>
        <p:spPr>
          <a:xfrm>
            <a:off x="1835696" y="3645024"/>
            <a:ext cx="5256584" cy="444600"/>
          </a:xfrm>
          <a:custGeom>
            <a:avLst/>
            <a:gdLst>
              <a:gd name="connsiteX0" fmla="*/ 0 w 7056784"/>
              <a:gd name="connsiteY0" fmla="*/ 74101 h 444600"/>
              <a:gd name="connsiteX1" fmla="*/ 21704 w 7056784"/>
              <a:gd name="connsiteY1" fmla="*/ 21704 h 444600"/>
              <a:gd name="connsiteX2" fmla="*/ 74101 w 7056784"/>
              <a:gd name="connsiteY2" fmla="*/ 0 h 444600"/>
              <a:gd name="connsiteX3" fmla="*/ 6982683 w 7056784"/>
              <a:gd name="connsiteY3" fmla="*/ 0 h 444600"/>
              <a:gd name="connsiteX4" fmla="*/ 7035080 w 7056784"/>
              <a:gd name="connsiteY4" fmla="*/ 21704 h 444600"/>
              <a:gd name="connsiteX5" fmla="*/ 7056784 w 7056784"/>
              <a:gd name="connsiteY5" fmla="*/ 74101 h 444600"/>
              <a:gd name="connsiteX6" fmla="*/ 7056784 w 7056784"/>
              <a:gd name="connsiteY6" fmla="*/ 370499 h 444600"/>
              <a:gd name="connsiteX7" fmla="*/ 7035080 w 7056784"/>
              <a:gd name="connsiteY7" fmla="*/ 422896 h 444600"/>
              <a:gd name="connsiteX8" fmla="*/ 6982683 w 7056784"/>
              <a:gd name="connsiteY8" fmla="*/ 444600 h 444600"/>
              <a:gd name="connsiteX9" fmla="*/ 74101 w 7056784"/>
              <a:gd name="connsiteY9" fmla="*/ 444600 h 444600"/>
              <a:gd name="connsiteX10" fmla="*/ 21704 w 7056784"/>
              <a:gd name="connsiteY10" fmla="*/ 422896 h 444600"/>
              <a:gd name="connsiteX11" fmla="*/ 0 w 7056784"/>
              <a:gd name="connsiteY11" fmla="*/ 370499 h 444600"/>
              <a:gd name="connsiteX12" fmla="*/ 0 w 7056784"/>
              <a:gd name="connsiteY12" fmla="*/ 74101 h 444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7056784" h="444600">
                <a:moveTo>
                  <a:pt x="0" y="74101"/>
                </a:moveTo>
                <a:cubicBezTo>
                  <a:pt x="0" y="54448"/>
                  <a:pt x="7807" y="35600"/>
                  <a:pt x="21704" y="21704"/>
                </a:cubicBezTo>
                <a:cubicBezTo>
                  <a:pt x="35601" y="7807"/>
                  <a:pt x="54449" y="0"/>
                  <a:pt x="74101" y="0"/>
                </a:cubicBezTo>
                <a:lnTo>
                  <a:pt x="6982683" y="0"/>
                </a:lnTo>
                <a:cubicBezTo>
                  <a:pt x="7002336" y="0"/>
                  <a:pt x="7021184" y="7807"/>
                  <a:pt x="7035080" y="21704"/>
                </a:cubicBezTo>
                <a:cubicBezTo>
                  <a:pt x="7048977" y="35601"/>
                  <a:pt x="7056784" y="54449"/>
                  <a:pt x="7056784" y="74101"/>
                </a:cubicBezTo>
                <a:lnTo>
                  <a:pt x="7056784" y="370499"/>
                </a:lnTo>
                <a:cubicBezTo>
                  <a:pt x="7056784" y="390152"/>
                  <a:pt x="7048977" y="409000"/>
                  <a:pt x="7035080" y="422896"/>
                </a:cubicBezTo>
                <a:cubicBezTo>
                  <a:pt x="7021183" y="436793"/>
                  <a:pt x="7002335" y="444600"/>
                  <a:pt x="6982683" y="444600"/>
                </a:cubicBezTo>
                <a:lnTo>
                  <a:pt x="74101" y="444600"/>
                </a:lnTo>
                <a:cubicBezTo>
                  <a:pt x="54448" y="444600"/>
                  <a:pt x="35600" y="436793"/>
                  <a:pt x="21704" y="422896"/>
                </a:cubicBezTo>
                <a:cubicBezTo>
                  <a:pt x="7807" y="408999"/>
                  <a:pt x="0" y="390151"/>
                  <a:pt x="0" y="370499"/>
                </a:cubicBezTo>
                <a:lnTo>
                  <a:pt x="0" y="74101"/>
                </a:lnTo>
                <a:close/>
              </a:path>
            </a:pathLst>
          </a:custGeom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scene3d>
            <a:camera prst="orthographicFront"/>
            <a:lightRig rig="flat" dir="t"/>
          </a:scene3d>
          <a:sp3d prstMaterial="dkEdge">
            <a:bevelT w="8200" h="38100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2">
            <a:schemeClr val="accent6">
              <a:hueOff val="0"/>
              <a:satOff val="0"/>
              <a:lumOff val="0"/>
              <a:alphaOff val="0"/>
            </a:schemeClr>
          </a:fillRef>
          <a:effectRef idx="1">
            <a:schemeClr val="accent6">
              <a:hueOff val="0"/>
              <a:satOff val="0"/>
              <a:lumOff val="0"/>
              <a:alphaOff val="0"/>
            </a:schemeClr>
          </a:effectRef>
          <a:fontRef idx="minor">
            <a:schemeClr val="dk1"/>
          </a:fontRef>
        </p:style>
        <p:txBody>
          <a:bodyPr spcFirstLastPara="0" vert="horz" wrap="square" lIns="94094" tIns="94094" rIns="94094" bIns="94094" numCol="1" spcCol="1270" anchor="ctr" anchorCtr="0">
            <a:noAutofit/>
          </a:bodyPr>
          <a:lstStyle/>
          <a:p>
            <a:pPr lvl="0" algn="l" defTabSz="84455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1900" b="1" i="0" kern="1200" dirty="0" smtClean="0">
                <a:effectLst/>
              </a:rPr>
              <a:t>Сумма любого числа и нуля равна нулю.</a:t>
            </a:r>
            <a:endParaRPr lang="ru-RU" sz="1900" b="1" i="0" kern="1200" dirty="0">
              <a:effectLst/>
            </a:endParaRPr>
          </a:p>
        </p:txBody>
      </p:sp>
      <p:sp>
        <p:nvSpPr>
          <p:cNvPr id="23" name="Полилиния 22"/>
          <p:cNvSpPr/>
          <p:nvPr/>
        </p:nvSpPr>
        <p:spPr>
          <a:xfrm>
            <a:off x="2627784" y="4149080"/>
            <a:ext cx="3816424" cy="444600"/>
          </a:xfrm>
          <a:custGeom>
            <a:avLst/>
            <a:gdLst>
              <a:gd name="connsiteX0" fmla="*/ 0 w 7056784"/>
              <a:gd name="connsiteY0" fmla="*/ 74101 h 444600"/>
              <a:gd name="connsiteX1" fmla="*/ 21704 w 7056784"/>
              <a:gd name="connsiteY1" fmla="*/ 21704 h 444600"/>
              <a:gd name="connsiteX2" fmla="*/ 74101 w 7056784"/>
              <a:gd name="connsiteY2" fmla="*/ 0 h 444600"/>
              <a:gd name="connsiteX3" fmla="*/ 6982683 w 7056784"/>
              <a:gd name="connsiteY3" fmla="*/ 0 h 444600"/>
              <a:gd name="connsiteX4" fmla="*/ 7035080 w 7056784"/>
              <a:gd name="connsiteY4" fmla="*/ 21704 h 444600"/>
              <a:gd name="connsiteX5" fmla="*/ 7056784 w 7056784"/>
              <a:gd name="connsiteY5" fmla="*/ 74101 h 444600"/>
              <a:gd name="connsiteX6" fmla="*/ 7056784 w 7056784"/>
              <a:gd name="connsiteY6" fmla="*/ 370499 h 444600"/>
              <a:gd name="connsiteX7" fmla="*/ 7035080 w 7056784"/>
              <a:gd name="connsiteY7" fmla="*/ 422896 h 444600"/>
              <a:gd name="connsiteX8" fmla="*/ 6982683 w 7056784"/>
              <a:gd name="connsiteY8" fmla="*/ 444600 h 444600"/>
              <a:gd name="connsiteX9" fmla="*/ 74101 w 7056784"/>
              <a:gd name="connsiteY9" fmla="*/ 444600 h 444600"/>
              <a:gd name="connsiteX10" fmla="*/ 21704 w 7056784"/>
              <a:gd name="connsiteY10" fmla="*/ 422896 h 444600"/>
              <a:gd name="connsiteX11" fmla="*/ 0 w 7056784"/>
              <a:gd name="connsiteY11" fmla="*/ 370499 h 444600"/>
              <a:gd name="connsiteX12" fmla="*/ 0 w 7056784"/>
              <a:gd name="connsiteY12" fmla="*/ 74101 h 444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7056784" h="444600">
                <a:moveTo>
                  <a:pt x="0" y="74101"/>
                </a:moveTo>
                <a:cubicBezTo>
                  <a:pt x="0" y="54448"/>
                  <a:pt x="7807" y="35600"/>
                  <a:pt x="21704" y="21704"/>
                </a:cubicBezTo>
                <a:cubicBezTo>
                  <a:pt x="35601" y="7807"/>
                  <a:pt x="54449" y="0"/>
                  <a:pt x="74101" y="0"/>
                </a:cubicBezTo>
                <a:lnTo>
                  <a:pt x="6982683" y="0"/>
                </a:lnTo>
                <a:cubicBezTo>
                  <a:pt x="7002336" y="0"/>
                  <a:pt x="7021184" y="7807"/>
                  <a:pt x="7035080" y="21704"/>
                </a:cubicBezTo>
                <a:cubicBezTo>
                  <a:pt x="7048977" y="35601"/>
                  <a:pt x="7056784" y="54449"/>
                  <a:pt x="7056784" y="74101"/>
                </a:cubicBezTo>
                <a:lnTo>
                  <a:pt x="7056784" y="370499"/>
                </a:lnTo>
                <a:cubicBezTo>
                  <a:pt x="7056784" y="390152"/>
                  <a:pt x="7048977" y="409000"/>
                  <a:pt x="7035080" y="422896"/>
                </a:cubicBezTo>
                <a:cubicBezTo>
                  <a:pt x="7021183" y="436793"/>
                  <a:pt x="7002335" y="444600"/>
                  <a:pt x="6982683" y="444600"/>
                </a:cubicBezTo>
                <a:lnTo>
                  <a:pt x="74101" y="444600"/>
                </a:lnTo>
                <a:cubicBezTo>
                  <a:pt x="54448" y="444600"/>
                  <a:pt x="35600" y="436793"/>
                  <a:pt x="21704" y="422896"/>
                </a:cubicBezTo>
                <a:cubicBezTo>
                  <a:pt x="7807" y="408999"/>
                  <a:pt x="0" y="390151"/>
                  <a:pt x="0" y="370499"/>
                </a:cubicBezTo>
                <a:lnTo>
                  <a:pt x="0" y="74101"/>
                </a:lnTo>
                <a:close/>
              </a:path>
            </a:pathLst>
          </a:custGeom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scene3d>
            <a:camera prst="orthographicFront"/>
            <a:lightRig rig="flat" dir="t"/>
          </a:scene3d>
          <a:sp3d prstMaterial="dkEdge">
            <a:bevelT w="8200" h="38100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2">
            <a:schemeClr val="accent2">
              <a:hueOff val="0"/>
              <a:satOff val="0"/>
              <a:lumOff val="0"/>
              <a:alphaOff val="0"/>
            </a:schemeClr>
          </a:fillRef>
          <a:effectRef idx="1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dk1"/>
          </a:fontRef>
        </p:style>
        <p:txBody>
          <a:bodyPr spcFirstLastPara="0" vert="horz" wrap="square" lIns="94094" tIns="94094" rIns="94094" bIns="94094" numCol="1" spcCol="1270" anchor="ctr" anchorCtr="0">
            <a:noAutofit/>
          </a:bodyPr>
          <a:lstStyle/>
          <a:p>
            <a:pPr lvl="0" algn="l" defTabSz="84455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1900" b="1" i="0" kern="1200" dirty="0" smtClean="0">
                <a:effectLst/>
              </a:rPr>
              <a:t>Результат деления – частное.</a:t>
            </a:r>
            <a:endParaRPr lang="ru-RU" sz="1900" b="1" i="0" kern="1200" dirty="0">
              <a:effectLst/>
            </a:endParaRPr>
          </a:p>
        </p:txBody>
      </p:sp>
      <p:sp>
        <p:nvSpPr>
          <p:cNvPr id="24" name="Полилиния 23"/>
          <p:cNvSpPr/>
          <p:nvPr/>
        </p:nvSpPr>
        <p:spPr>
          <a:xfrm>
            <a:off x="1691680" y="4653136"/>
            <a:ext cx="5904656" cy="444600"/>
          </a:xfrm>
          <a:custGeom>
            <a:avLst/>
            <a:gdLst>
              <a:gd name="connsiteX0" fmla="*/ 0 w 7056784"/>
              <a:gd name="connsiteY0" fmla="*/ 74101 h 444600"/>
              <a:gd name="connsiteX1" fmla="*/ 21704 w 7056784"/>
              <a:gd name="connsiteY1" fmla="*/ 21704 h 444600"/>
              <a:gd name="connsiteX2" fmla="*/ 74101 w 7056784"/>
              <a:gd name="connsiteY2" fmla="*/ 0 h 444600"/>
              <a:gd name="connsiteX3" fmla="*/ 6982683 w 7056784"/>
              <a:gd name="connsiteY3" fmla="*/ 0 h 444600"/>
              <a:gd name="connsiteX4" fmla="*/ 7035080 w 7056784"/>
              <a:gd name="connsiteY4" fmla="*/ 21704 h 444600"/>
              <a:gd name="connsiteX5" fmla="*/ 7056784 w 7056784"/>
              <a:gd name="connsiteY5" fmla="*/ 74101 h 444600"/>
              <a:gd name="connsiteX6" fmla="*/ 7056784 w 7056784"/>
              <a:gd name="connsiteY6" fmla="*/ 370499 h 444600"/>
              <a:gd name="connsiteX7" fmla="*/ 7035080 w 7056784"/>
              <a:gd name="connsiteY7" fmla="*/ 422896 h 444600"/>
              <a:gd name="connsiteX8" fmla="*/ 6982683 w 7056784"/>
              <a:gd name="connsiteY8" fmla="*/ 444600 h 444600"/>
              <a:gd name="connsiteX9" fmla="*/ 74101 w 7056784"/>
              <a:gd name="connsiteY9" fmla="*/ 444600 h 444600"/>
              <a:gd name="connsiteX10" fmla="*/ 21704 w 7056784"/>
              <a:gd name="connsiteY10" fmla="*/ 422896 h 444600"/>
              <a:gd name="connsiteX11" fmla="*/ 0 w 7056784"/>
              <a:gd name="connsiteY11" fmla="*/ 370499 h 444600"/>
              <a:gd name="connsiteX12" fmla="*/ 0 w 7056784"/>
              <a:gd name="connsiteY12" fmla="*/ 74101 h 444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7056784" h="444600">
                <a:moveTo>
                  <a:pt x="0" y="74101"/>
                </a:moveTo>
                <a:cubicBezTo>
                  <a:pt x="0" y="54448"/>
                  <a:pt x="7807" y="35600"/>
                  <a:pt x="21704" y="21704"/>
                </a:cubicBezTo>
                <a:cubicBezTo>
                  <a:pt x="35601" y="7807"/>
                  <a:pt x="54449" y="0"/>
                  <a:pt x="74101" y="0"/>
                </a:cubicBezTo>
                <a:lnTo>
                  <a:pt x="6982683" y="0"/>
                </a:lnTo>
                <a:cubicBezTo>
                  <a:pt x="7002336" y="0"/>
                  <a:pt x="7021184" y="7807"/>
                  <a:pt x="7035080" y="21704"/>
                </a:cubicBezTo>
                <a:cubicBezTo>
                  <a:pt x="7048977" y="35601"/>
                  <a:pt x="7056784" y="54449"/>
                  <a:pt x="7056784" y="74101"/>
                </a:cubicBezTo>
                <a:lnTo>
                  <a:pt x="7056784" y="370499"/>
                </a:lnTo>
                <a:cubicBezTo>
                  <a:pt x="7056784" y="390152"/>
                  <a:pt x="7048977" y="409000"/>
                  <a:pt x="7035080" y="422896"/>
                </a:cubicBezTo>
                <a:cubicBezTo>
                  <a:pt x="7021183" y="436793"/>
                  <a:pt x="7002335" y="444600"/>
                  <a:pt x="6982683" y="444600"/>
                </a:cubicBezTo>
                <a:lnTo>
                  <a:pt x="74101" y="444600"/>
                </a:lnTo>
                <a:cubicBezTo>
                  <a:pt x="54448" y="444600"/>
                  <a:pt x="35600" y="436793"/>
                  <a:pt x="21704" y="422896"/>
                </a:cubicBezTo>
                <a:cubicBezTo>
                  <a:pt x="7807" y="408999"/>
                  <a:pt x="0" y="390151"/>
                  <a:pt x="0" y="370499"/>
                </a:cubicBezTo>
                <a:lnTo>
                  <a:pt x="0" y="74101"/>
                </a:lnTo>
                <a:close/>
              </a:path>
            </a:pathLst>
          </a:custGeom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scene3d>
            <a:camera prst="orthographicFront"/>
            <a:lightRig rig="flat" dir="t"/>
          </a:scene3d>
          <a:sp3d prstMaterial="dkEdge">
            <a:bevelT w="8200" h="38100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2">
            <a:schemeClr val="accent3">
              <a:hueOff val="0"/>
              <a:satOff val="0"/>
              <a:lumOff val="0"/>
              <a:alphaOff val="0"/>
            </a:schemeClr>
          </a:fillRef>
          <a:effectRef idx="1">
            <a:schemeClr val="accent3">
              <a:hueOff val="0"/>
              <a:satOff val="0"/>
              <a:lumOff val="0"/>
              <a:alphaOff val="0"/>
            </a:schemeClr>
          </a:effectRef>
          <a:fontRef idx="minor">
            <a:schemeClr val="dk1"/>
          </a:fontRef>
        </p:style>
        <p:txBody>
          <a:bodyPr spcFirstLastPara="0" vert="horz" wrap="square" lIns="94094" tIns="94094" rIns="94094" bIns="94094" numCol="1" spcCol="1270" anchor="ctr" anchorCtr="0">
            <a:noAutofit/>
          </a:bodyPr>
          <a:lstStyle/>
          <a:p>
            <a:pPr lvl="0" algn="l" defTabSz="84455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1900" b="1" i="0" kern="1200" dirty="0" smtClean="0">
                <a:effectLst/>
              </a:rPr>
              <a:t>Произведение любого числа и нуля есть нуль.</a:t>
            </a:r>
            <a:endParaRPr lang="ru-RU" sz="1900" b="1" i="0" kern="1200" dirty="0">
              <a:effectLst/>
            </a:endParaRPr>
          </a:p>
        </p:txBody>
      </p:sp>
      <p:sp>
        <p:nvSpPr>
          <p:cNvPr id="25" name="Полилиния 24"/>
          <p:cNvSpPr/>
          <p:nvPr/>
        </p:nvSpPr>
        <p:spPr>
          <a:xfrm>
            <a:off x="3059832" y="5157192"/>
            <a:ext cx="3096344" cy="444600"/>
          </a:xfrm>
          <a:custGeom>
            <a:avLst/>
            <a:gdLst>
              <a:gd name="connsiteX0" fmla="*/ 0 w 7056784"/>
              <a:gd name="connsiteY0" fmla="*/ 74101 h 444600"/>
              <a:gd name="connsiteX1" fmla="*/ 21704 w 7056784"/>
              <a:gd name="connsiteY1" fmla="*/ 21704 h 444600"/>
              <a:gd name="connsiteX2" fmla="*/ 74101 w 7056784"/>
              <a:gd name="connsiteY2" fmla="*/ 0 h 444600"/>
              <a:gd name="connsiteX3" fmla="*/ 6982683 w 7056784"/>
              <a:gd name="connsiteY3" fmla="*/ 0 h 444600"/>
              <a:gd name="connsiteX4" fmla="*/ 7035080 w 7056784"/>
              <a:gd name="connsiteY4" fmla="*/ 21704 h 444600"/>
              <a:gd name="connsiteX5" fmla="*/ 7056784 w 7056784"/>
              <a:gd name="connsiteY5" fmla="*/ 74101 h 444600"/>
              <a:gd name="connsiteX6" fmla="*/ 7056784 w 7056784"/>
              <a:gd name="connsiteY6" fmla="*/ 370499 h 444600"/>
              <a:gd name="connsiteX7" fmla="*/ 7035080 w 7056784"/>
              <a:gd name="connsiteY7" fmla="*/ 422896 h 444600"/>
              <a:gd name="connsiteX8" fmla="*/ 6982683 w 7056784"/>
              <a:gd name="connsiteY8" fmla="*/ 444600 h 444600"/>
              <a:gd name="connsiteX9" fmla="*/ 74101 w 7056784"/>
              <a:gd name="connsiteY9" fmla="*/ 444600 h 444600"/>
              <a:gd name="connsiteX10" fmla="*/ 21704 w 7056784"/>
              <a:gd name="connsiteY10" fmla="*/ 422896 h 444600"/>
              <a:gd name="connsiteX11" fmla="*/ 0 w 7056784"/>
              <a:gd name="connsiteY11" fmla="*/ 370499 h 444600"/>
              <a:gd name="connsiteX12" fmla="*/ 0 w 7056784"/>
              <a:gd name="connsiteY12" fmla="*/ 74101 h 444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7056784" h="444600">
                <a:moveTo>
                  <a:pt x="0" y="74101"/>
                </a:moveTo>
                <a:cubicBezTo>
                  <a:pt x="0" y="54448"/>
                  <a:pt x="7807" y="35600"/>
                  <a:pt x="21704" y="21704"/>
                </a:cubicBezTo>
                <a:cubicBezTo>
                  <a:pt x="35601" y="7807"/>
                  <a:pt x="54449" y="0"/>
                  <a:pt x="74101" y="0"/>
                </a:cubicBezTo>
                <a:lnTo>
                  <a:pt x="6982683" y="0"/>
                </a:lnTo>
                <a:cubicBezTo>
                  <a:pt x="7002336" y="0"/>
                  <a:pt x="7021184" y="7807"/>
                  <a:pt x="7035080" y="21704"/>
                </a:cubicBezTo>
                <a:cubicBezTo>
                  <a:pt x="7048977" y="35601"/>
                  <a:pt x="7056784" y="54449"/>
                  <a:pt x="7056784" y="74101"/>
                </a:cubicBezTo>
                <a:lnTo>
                  <a:pt x="7056784" y="370499"/>
                </a:lnTo>
                <a:cubicBezTo>
                  <a:pt x="7056784" y="390152"/>
                  <a:pt x="7048977" y="409000"/>
                  <a:pt x="7035080" y="422896"/>
                </a:cubicBezTo>
                <a:cubicBezTo>
                  <a:pt x="7021183" y="436793"/>
                  <a:pt x="7002335" y="444600"/>
                  <a:pt x="6982683" y="444600"/>
                </a:cubicBezTo>
                <a:lnTo>
                  <a:pt x="74101" y="444600"/>
                </a:lnTo>
                <a:cubicBezTo>
                  <a:pt x="54448" y="444600"/>
                  <a:pt x="35600" y="436793"/>
                  <a:pt x="21704" y="422896"/>
                </a:cubicBezTo>
                <a:cubicBezTo>
                  <a:pt x="7807" y="408999"/>
                  <a:pt x="0" y="390151"/>
                  <a:pt x="0" y="370499"/>
                </a:cubicBezTo>
                <a:lnTo>
                  <a:pt x="0" y="74101"/>
                </a:lnTo>
                <a:close/>
              </a:path>
            </a:pathLst>
          </a:custGeom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scene3d>
            <a:camera prst="orthographicFront"/>
            <a:lightRig rig="flat" dir="t"/>
          </a:scene3d>
          <a:sp3d prstMaterial="dkEdge">
            <a:bevelT w="8200" h="38100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2">
            <a:schemeClr val="accent4">
              <a:hueOff val="0"/>
              <a:satOff val="0"/>
              <a:lumOff val="0"/>
              <a:alphaOff val="0"/>
            </a:schemeClr>
          </a:fillRef>
          <a:effectRef idx="1">
            <a:schemeClr val="accent4">
              <a:hueOff val="0"/>
              <a:satOff val="0"/>
              <a:lumOff val="0"/>
              <a:alphaOff val="0"/>
            </a:schemeClr>
          </a:effectRef>
          <a:fontRef idx="minor">
            <a:schemeClr val="dk1"/>
          </a:fontRef>
        </p:style>
        <p:txBody>
          <a:bodyPr spcFirstLastPara="0" vert="horz" wrap="square" lIns="94094" tIns="94094" rIns="94094" bIns="94094" numCol="1" spcCol="1270" anchor="ctr" anchorCtr="0">
            <a:noAutofit/>
          </a:bodyPr>
          <a:lstStyle/>
          <a:p>
            <a:pPr lvl="0" algn="l" defTabSz="84455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1900" b="1" i="0" kern="1200" dirty="0" smtClean="0">
                <a:effectLst/>
              </a:rPr>
              <a:t>Делить на нуль нельзя.</a:t>
            </a:r>
            <a:endParaRPr lang="ru-RU" sz="1900" b="1" i="0" kern="1200" dirty="0">
              <a:effectLst/>
            </a:endParaRPr>
          </a:p>
        </p:txBody>
      </p:sp>
      <p:sp>
        <p:nvSpPr>
          <p:cNvPr id="26" name="Полилиния 25"/>
          <p:cNvSpPr/>
          <p:nvPr/>
        </p:nvSpPr>
        <p:spPr>
          <a:xfrm>
            <a:off x="1331640" y="5672031"/>
            <a:ext cx="7056784" cy="444600"/>
          </a:xfrm>
          <a:custGeom>
            <a:avLst/>
            <a:gdLst>
              <a:gd name="connsiteX0" fmla="*/ 0 w 7056784"/>
              <a:gd name="connsiteY0" fmla="*/ 74101 h 444600"/>
              <a:gd name="connsiteX1" fmla="*/ 21704 w 7056784"/>
              <a:gd name="connsiteY1" fmla="*/ 21704 h 444600"/>
              <a:gd name="connsiteX2" fmla="*/ 74101 w 7056784"/>
              <a:gd name="connsiteY2" fmla="*/ 0 h 444600"/>
              <a:gd name="connsiteX3" fmla="*/ 6982683 w 7056784"/>
              <a:gd name="connsiteY3" fmla="*/ 0 h 444600"/>
              <a:gd name="connsiteX4" fmla="*/ 7035080 w 7056784"/>
              <a:gd name="connsiteY4" fmla="*/ 21704 h 444600"/>
              <a:gd name="connsiteX5" fmla="*/ 7056784 w 7056784"/>
              <a:gd name="connsiteY5" fmla="*/ 74101 h 444600"/>
              <a:gd name="connsiteX6" fmla="*/ 7056784 w 7056784"/>
              <a:gd name="connsiteY6" fmla="*/ 370499 h 444600"/>
              <a:gd name="connsiteX7" fmla="*/ 7035080 w 7056784"/>
              <a:gd name="connsiteY7" fmla="*/ 422896 h 444600"/>
              <a:gd name="connsiteX8" fmla="*/ 6982683 w 7056784"/>
              <a:gd name="connsiteY8" fmla="*/ 444600 h 444600"/>
              <a:gd name="connsiteX9" fmla="*/ 74101 w 7056784"/>
              <a:gd name="connsiteY9" fmla="*/ 444600 h 444600"/>
              <a:gd name="connsiteX10" fmla="*/ 21704 w 7056784"/>
              <a:gd name="connsiteY10" fmla="*/ 422896 h 444600"/>
              <a:gd name="connsiteX11" fmla="*/ 0 w 7056784"/>
              <a:gd name="connsiteY11" fmla="*/ 370499 h 444600"/>
              <a:gd name="connsiteX12" fmla="*/ 0 w 7056784"/>
              <a:gd name="connsiteY12" fmla="*/ 74101 h 444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7056784" h="444600">
                <a:moveTo>
                  <a:pt x="0" y="74101"/>
                </a:moveTo>
                <a:cubicBezTo>
                  <a:pt x="0" y="54448"/>
                  <a:pt x="7807" y="35600"/>
                  <a:pt x="21704" y="21704"/>
                </a:cubicBezTo>
                <a:cubicBezTo>
                  <a:pt x="35601" y="7807"/>
                  <a:pt x="54449" y="0"/>
                  <a:pt x="74101" y="0"/>
                </a:cubicBezTo>
                <a:lnTo>
                  <a:pt x="6982683" y="0"/>
                </a:lnTo>
                <a:cubicBezTo>
                  <a:pt x="7002336" y="0"/>
                  <a:pt x="7021184" y="7807"/>
                  <a:pt x="7035080" y="21704"/>
                </a:cubicBezTo>
                <a:cubicBezTo>
                  <a:pt x="7048977" y="35601"/>
                  <a:pt x="7056784" y="54449"/>
                  <a:pt x="7056784" y="74101"/>
                </a:cubicBezTo>
                <a:lnTo>
                  <a:pt x="7056784" y="370499"/>
                </a:lnTo>
                <a:cubicBezTo>
                  <a:pt x="7056784" y="390152"/>
                  <a:pt x="7048977" y="409000"/>
                  <a:pt x="7035080" y="422896"/>
                </a:cubicBezTo>
                <a:cubicBezTo>
                  <a:pt x="7021183" y="436793"/>
                  <a:pt x="7002335" y="444600"/>
                  <a:pt x="6982683" y="444600"/>
                </a:cubicBezTo>
                <a:lnTo>
                  <a:pt x="74101" y="444600"/>
                </a:lnTo>
                <a:cubicBezTo>
                  <a:pt x="54448" y="444600"/>
                  <a:pt x="35600" y="436793"/>
                  <a:pt x="21704" y="422896"/>
                </a:cubicBezTo>
                <a:cubicBezTo>
                  <a:pt x="7807" y="408999"/>
                  <a:pt x="0" y="390151"/>
                  <a:pt x="0" y="370499"/>
                </a:cubicBezTo>
                <a:lnTo>
                  <a:pt x="0" y="74101"/>
                </a:lnTo>
                <a:close/>
              </a:path>
            </a:pathLst>
          </a:custGeom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scene3d>
            <a:camera prst="orthographicFront"/>
            <a:lightRig rig="flat" dir="t"/>
          </a:scene3d>
          <a:sp3d prstMaterial="dkEdge">
            <a:bevelT w="8200" h="38100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2">
            <a:schemeClr val="accent5">
              <a:hueOff val="0"/>
              <a:satOff val="0"/>
              <a:lumOff val="0"/>
              <a:alphaOff val="0"/>
            </a:schemeClr>
          </a:fillRef>
          <a:effectRef idx="1">
            <a:schemeClr val="accent5">
              <a:hueOff val="0"/>
              <a:satOff val="0"/>
              <a:lumOff val="0"/>
              <a:alphaOff val="0"/>
            </a:schemeClr>
          </a:effectRef>
          <a:fontRef idx="minor">
            <a:schemeClr val="dk1"/>
          </a:fontRef>
        </p:style>
        <p:txBody>
          <a:bodyPr spcFirstLastPara="0" vert="horz" wrap="square" lIns="94094" tIns="94094" rIns="94094" bIns="94094" numCol="1" spcCol="1270" anchor="ctr" anchorCtr="0">
            <a:noAutofit/>
          </a:bodyPr>
          <a:lstStyle/>
          <a:p>
            <a:pPr lvl="0" algn="l" defTabSz="84455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1900" b="1" i="0" kern="1200" dirty="0" smtClean="0">
                <a:effectLst/>
              </a:rPr>
              <a:t>Число, из которого вычитают, называется вычитаемым.</a:t>
            </a:r>
            <a:endParaRPr lang="ru-RU" sz="1900" b="1" i="0" kern="1200" dirty="0">
              <a:effectLst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1763688" y="404664"/>
            <a:ext cx="5472608" cy="707886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4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Georgia" pitchFamily="18" charset="0"/>
              </a:rPr>
              <a:t>Физкультминутка</a:t>
            </a:r>
            <a:endParaRPr lang="ru-RU" sz="40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Georgia" pitchFamily="18" charset="0"/>
            </a:endParaRPr>
          </a:p>
        </p:txBody>
      </p:sp>
      <p:sp>
        <p:nvSpPr>
          <p:cNvPr id="13" name="Номер слайда 6"/>
          <p:cNvSpPr txBox="1">
            <a:spLocks/>
          </p:cNvSpPr>
          <p:nvPr/>
        </p:nvSpPr>
        <p:spPr bwMode="auto">
          <a:xfrm>
            <a:off x="4427984" y="6453336"/>
            <a:ext cx="432048" cy="360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CCF28D2-9878-40B2-BA6D-A105FF54A06A}" type="slidenum">
              <a:rPr kumimoji="0" lang="es-ES" sz="1800" b="1" i="0" u="none" strike="noStrike" kern="1200" cap="none" spc="0" normalizeH="0" baseline="0" noProof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Arial" charset="0"/>
                <a:ea typeface="+mn-ea"/>
                <a:cs typeface="Arial" charset="0"/>
              </a:rPr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es-ES" sz="1800" b="1" i="0" u="none" strike="noStrike" kern="1200" cap="none" spc="0" normalizeH="0" baseline="0" noProof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sp>
        <p:nvSpPr>
          <p:cNvPr id="14" name="Управляющая кнопка: в начало 8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244408" y="6093296"/>
            <a:ext cx="466923" cy="322907"/>
          </a:xfrm>
          <a:prstGeom prst="actionButtonBeginning">
            <a:avLst/>
          </a:prstGeom>
          <a:solidFill>
            <a:schemeClr val="bg1"/>
          </a:solidFill>
          <a:ln w="9525" algn="ctr">
            <a:noFill/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4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5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50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500"/>
                            </p:stCondLst>
                            <p:childTnLst>
                              <p:par>
                                <p:cTn id="29" presetID="22" presetClass="entr" presetSubtype="4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6500"/>
                            </p:stCondLst>
                            <p:childTnLst>
                              <p:par>
                                <p:cTn id="33" presetID="22" presetClass="entr" presetSubtype="4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7500"/>
                            </p:stCondLst>
                            <p:childTnLst>
                              <p:par>
                                <p:cTn id="37" presetID="22" presetClass="entr" presetSubtype="4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8500"/>
                            </p:stCondLst>
                            <p:childTnLst>
                              <p:par>
                                <p:cTn id="41" presetID="22" presetClass="entr" presetSubtype="4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15" grpId="1" animBg="1"/>
    </p:bldLst>
  </p:timing>
</p:sld>
</file>

<file path=ppt/theme/theme1.xml><?xml version="1.0" encoding="utf-8"?>
<a:theme xmlns:a="http://schemas.openxmlformats.org/drawingml/2006/main" name="Diseño predeterminado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Diseño predeterminado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iseño predeterminado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1404</TotalTime>
  <Words>604</Words>
  <Application>Microsoft Office PowerPoint</Application>
  <PresentationFormat>Экран (4:3)</PresentationFormat>
  <Paragraphs>130</Paragraphs>
  <Slides>12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Diseño predeterminado</vt:lpstr>
      <vt:lpstr>Слайд 1</vt:lpstr>
      <vt:lpstr>Слайд 2</vt:lpstr>
      <vt:lpstr>Слайд 3</vt:lpstr>
      <vt:lpstr>Слайд 4</vt:lpstr>
      <vt:lpstr>Словарный диктант</vt:lpstr>
      <vt:lpstr>Слайд 6</vt:lpstr>
      <vt:lpstr>Реши уравнение!</vt:lpstr>
      <vt:lpstr>Слайд 8</vt:lpstr>
      <vt:lpstr>Слайд 9</vt:lpstr>
      <vt:lpstr>Слайд 10</vt:lpstr>
      <vt:lpstr>Слайд 11</vt:lpstr>
      <vt:lpstr>Слайд 12</vt:lpstr>
    </vt:vector>
  </TitlesOfParts>
  <Company>Toshiba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Mariajose</dc:creator>
  <cp:lastModifiedBy>Валентина</cp:lastModifiedBy>
  <cp:revision>88</cp:revision>
  <dcterms:created xsi:type="dcterms:W3CDTF">2009-10-07T17:55:06Z</dcterms:created>
  <dcterms:modified xsi:type="dcterms:W3CDTF">2014-04-20T06:29:48Z</dcterms:modified>
</cp:coreProperties>
</file>