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2" r:id="rId3"/>
    <p:sldId id="261" r:id="rId4"/>
    <p:sldId id="265" r:id="rId5"/>
    <p:sldId id="264" r:id="rId6"/>
    <p:sldId id="263" r:id="rId7"/>
    <p:sldId id="267" r:id="rId8"/>
    <p:sldId id="266" r:id="rId9"/>
    <p:sldId id="268" r:id="rId10"/>
    <p:sldId id="269" r:id="rId11"/>
    <p:sldId id="270" r:id="rId12"/>
    <p:sldId id="272" r:id="rId13"/>
    <p:sldId id="273" r:id="rId14"/>
    <p:sldId id="257" r:id="rId15"/>
    <p:sldId id="274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3" autoAdjust="0"/>
    <p:restoredTop sz="94660"/>
  </p:normalViewPr>
  <p:slideViewPr>
    <p:cSldViewPr>
      <p:cViewPr varScale="1">
        <p:scale>
          <a:sx n="49" d="100"/>
          <a:sy n="49" d="100"/>
        </p:scale>
        <p:origin x="-8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7D23-C36C-4F6B-86B8-D97BB0EDE67A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A37B2-FC71-4DFC-BF76-E3F7153CBF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A37B2-FC71-4DFC-BF76-E3F7153CBF0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otvety.org/zhivotnye/pa&#8230;" TargetMode="External"/><Relationship Id="rId13" Type="http://schemas.openxmlformats.org/officeDocument/2006/relationships/hyperlink" Target="http://www.pokazuha.ru/view/to&#8230;" TargetMode="External"/><Relationship Id="rId18" Type="http://schemas.openxmlformats.org/officeDocument/2006/relationships/hyperlink" Target="http://top-scientists.com/fict&#8230;" TargetMode="External"/><Relationship Id="rId3" Type="http://schemas.openxmlformats.org/officeDocument/2006/relationships/hyperlink" Target="http://www.seamir.ru/foto/category/3-ryby" TargetMode="External"/><Relationship Id="rId7" Type="http://schemas.openxmlformats.org/officeDocument/2006/relationships/hyperlink" Target="http://www.fotozveri.ru/cherep&#8230;" TargetMode="External"/><Relationship Id="rId12" Type="http://schemas.openxmlformats.org/officeDocument/2006/relationships/hyperlink" Target="http://www.iapress-line.ru/society/item/9553-podlogili?tmpl=component&amp;print=1" TargetMode="External"/><Relationship Id="rId17" Type="http://schemas.openxmlformats.org/officeDocument/2006/relationships/hyperlink" Target="http://divan52.ucoz.hu/blog/pl&#8230;" TargetMode="External"/><Relationship Id="rId2" Type="http://schemas.openxmlformats.org/officeDocument/2006/relationships/hyperlink" Target="http://www.seagirls.ru/index3.htm" TargetMode="External"/><Relationship Id="rId16" Type="http://schemas.openxmlformats.org/officeDocument/2006/relationships/hyperlink" Target="http://squitter.moy.su/news/st&#8230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iveinternet.ru/users/tsunami25/post181228951" TargetMode="External"/><Relationship Id="rId11" Type="http://schemas.openxmlformats.org/officeDocument/2006/relationships/hyperlink" Target="http://photo.i.ua/channel/1108&#8230;" TargetMode="External"/><Relationship Id="rId5" Type="http://schemas.openxmlformats.org/officeDocument/2006/relationships/hyperlink" Target="http://www.travelstar.ru/Red_sea/foto64/" TargetMode="External"/><Relationship Id="rId15" Type="http://schemas.openxmlformats.org/officeDocument/2006/relationships/hyperlink" Target="http://podrobnosti.ua/kaleidos&#8230;" TargetMode="External"/><Relationship Id="rId10" Type="http://schemas.openxmlformats.org/officeDocument/2006/relationships/hyperlink" Target="http://www.webdive.ru/n_fotoalbom_in.php?id_gallary=139&amp;page=5" TargetMode="External"/><Relationship Id="rId19" Type="http://schemas.openxmlformats.org/officeDocument/2006/relationships/hyperlink" Target="http://www.liveinternet.ru/use&#8230;" TargetMode="External"/><Relationship Id="rId4" Type="http://schemas.openxmlformats.org/officeDocument/2006/relationships/hyperlink" Target="http://adengo.ru/novosibirsk-7&#8230;" TargetMode="External"/><Relationship Id="rId9" Type="http://schemas.openxmlformats.org/officeDocument/2006/relationships/hyperlink" Target="http://survincity.ru/2011/08/poteplenie-okeana-ubivaet-korally-na-zapade/" TargetMode="External"/><Relationship Id="rId14" Type="http://schemas.openxmlformats.org/officeDocument/2006/relationships/hyperlink" Target="http://safarimaris.com/tours/n&#8230;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liveinternet.ru/users/tsunami25/post18122895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933056"/>
            <a:ext cx="6592016" cy="864096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Подводный мир</a:t>
            </a:r>
            <a:endParaRPr lang="ru-RU" sz="72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7632848" cy="16561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преподаватель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ДОД «СДШИ им. О. А. Кипренского»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Пармон Э.М.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underse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803107" cy="2226471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10" descr="http://modfish.ru/wp-content/uploads/2013/01/skorp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005065"/>
            <a:ext cx="3491880" cy="2327920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051720" y="3573016"/>
            <a:ext cx="793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5868144" y="3573016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Синий кит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6" name="Picture 6" descr="http://www.zoofirma.ru/images/stories/2012/05/12/ryba-molot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3724300" cy="2383643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835696" y="6309320"/>
            <a:ext cx="1352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Рыба-молот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6309320"/>
            <a:ext cx="6335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im7-tub-ru.yandex.net/i?id=539638237-37-72&amp;n=21"/>
          <p:cNvPicPr>
            <a:picLocks noChangeAspect="1" noChangeArrowheads="1"/>
          </p:cNvPicPr>
          <p:nvPr/>
        </p:nvPicPr>
        <p:blipFill>
          <a:blip r:embed="rId4" cstate="print"/>
          <a:srcRect b="14894"/>
          <a:stretch>
            <a:fillRect/>
          </a:stretch>
        </p:blipFill>
        <p:spPr bwMode="auto">
          <a:xfrm>
            <a:off x="683568" y="908720"/>
            <a:ext cx="3384376" cy="2592288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pic>
        <p:nvPicPr>
          <p:cNvPr id="6148" name="Picture 4" descr="http://s.pikabu.ru/post_img/2013/03/02/12/1362254366_8429052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908720"/>
            <a:ext cx="3475211" cy="2606408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948734" cy="2520280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1691680" y="3789040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 богомол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4509120"/>
            <a:ext cx="13195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Рыба-пила</a:t>
            </a:r>
            <a:endParaRPr lang="ru-RU" dirty="0"/>
          </a:p>
        </p:txBody>
      </p:sp>
      <p:pic>
        <p:nvPicPr>
          <p:cNvPr id="5122" name="Picture 2" descr="http://cs5940.userapi.com/u4698279/-14/z_af919c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84984"/>
            <a:ext cx="4240221" cy="2808312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6156176" y="6309320"/>
            <a:ext cx="1229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Рыба-пила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Ребусы</a:t>
            </a:r>
            <a:endParaRPr lang="ru-RU" dirty="0"/>
          </a:p>
        </p:txBody>
      </p:sp>
      <p:pic>
        <p:nvPicPr>
          <p:cNvPr id="4" name="Рисунок 7" descr="http://rpp.nashaucheba.ru/pars_docs/refs/46/45174/img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5599" t="23750" r="25188" b="20601"/>
          <a:stretch>
            <a:fillRect/>
          </a:stretch>
        </p:blipFill>
        <p:spPr bwMode="auto">
          <a:xfrm>
            <a:off x="2627784" y="1988840"/>
            <a:ext cx="3750031" cy="31803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7" descr="http://rpp.nashaucheba.ru/pars_docs/refs/46/45174/img65.jpg"/>
          <p:cNvPicPr>
            <a:picLocks noChangeAspect="1" noChangeArrowheads="1"/>
          </p:cNvPicPr>
          <p:nvPr/>
        </p:nvPicPr>
        <p:blipFill>
          <a:blip r:embed="rId2" cstate="print"/>
          <a:srcRect l="33074" t="81899" r="32276" b="2351"/>
          <a:stretch>
            <a:fillRect/>
          </a:stretch>
        </p:blipFill>
        <p:spPr bwMode="auto">
          <a:xfrm>
            <a:off x="2915816" y="5373216"/>
            <a:ext cx="3168352" cy="108012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11" name="Группа 10"/>
          <p:cNvGrpSpPr/>
          <p:nvPr/>
        </p:nvGrpSpPr>
        <p:grpSpPr>
          <a:xfrm>
            <a:off x="2915816" y="5373216"/>
            <a:ext cx="3168352" cy="1080120"/>
            <a:chOff x="5364088" y="908720"/>
            <a:chExt cx="3168352" cy="1080120"/>
          </a:xfrm>
        </p:grpSpPr>
        <p:pic>
          <p:nvPicPr>
            <p:cNvPr id="6" name="Рисунок 7" descr="http://rpp.nashaucheba.ru/pars_docs/refs/46/45174/img65.jpg"/>
            <p:cNvPicPr>
              <a:picLocks noChangeAspect="1" noChangeArrowheads="1"/>
            </p:cNvPicPr>
            <p:nvPr/>
          </p:nvPicPr>
          <p:blipFill>
            <a:blip r:embed="rId2" cstate="print"/>
            <a:srcRect l="33074" t="81899" r="32276" b="2351"/>
            <a:stretch>
              <a:fillRect/>
            </a:stretch>
          </p:blipFill>
          <p:spPr bwMode="auto">
            <a:xfrm>
              <a:off x="5364088" y="908720"/>
              <a:ext cx="3168352" cy="108012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6732240" y="980728"/>
              <a:ext cx="50405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и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7668344" y="980728"/>
              <a:ext cx="43204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400" dirty="0" smtClean="0"/>
                <a:t>т</a:t>
              </a:r>
              <a:endParaRPr lang="ru-RU" sz="44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724128" y="980728"/>
              <a:ext cx="524121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400" dirty="0" smtClean="0">
                  <a:latin typeface="Times New Roman" pitchFamily="18" charset="0"/>
                  <a:cs typeface="Times New Roman" pitchFamily="18" charset="0"/>
                </a:rPr>
                <a:t>к</a:t>
              </a:r>
              <a:endParaRPr lang="ru-RU" sz="4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Кроссворд</a:t>
            </a:r>
            <a:endParaRPr lang="ru-RU" dirty="0"/>
          </a:p>
        </p:txBody>
      </p:sp>
      <p:pic>
        <p:nvPicPr>
          <p:cNvPr id="4" name="Picture 2" descr="http://rpp.nashaucheba.ru/pars_docs/refs/46/45174/img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0327" b="57073"/>
          <a:stretch>
            <a:fillRect/>
          </a:stretch>
        </p:blipFill>
        <p:spPr bwMode="auto">
          <a:xfrm>
            <a:off x="899592" y="1988840"/>
            <a:ext cx="7620000" cy="72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rpp.nashaucheba.ru/pars_docs/refs/46/45174/img63.jpg"/>
          <p:cNvPicPr>
            <a:picLocks noChangeAspect="1" noChangeArrowheads="1"/>
          </p:cNvPicPr>
          <p:nvPr/>
        </p:nvPicPr>
        <p:blipFill>
          <a:blip r:embed="rId2" cstate="print"/>
          <a:srcRect l="27562" t="41999" r="36213" b="28601"/>
          <a:stretch>
            <a:fillRect/>
          </a:stretch>
        </p:blipFill>
        <p:spPr bwMode="auto">
          <a:xfrm>
            <a:off x="2987824" y="3212976"/>
            <a:ext cx="3312368" cy="201622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35" name="Группа 34"/>
          <p:cNvGrpSpPr/>
          <p:nvPr/>
        </p:nvGrpSpPr>
        <p:grpSpPr>
          <a:xfrm>
            <a:off x="3995936" y="4221088"/>
            <a:ext cx="1663552" cy="432048"/>
            <a:chOff x="3995936" y="4221088"/>
            <a:chExt cx="1663552" cy="432048"/>
          </a:xfrm>
        </p:grpSpPr>
        <p:pic>
          <p:nvPicPr>
            <p:cNvPr id="10" name="Picture 2" descr="http://rpp.nashaucheba.ru/pars_docs/refs/46/45174/img63.jpg"/>
            <p:cNvPicPr>
              <a:picLocks noChangeAspect="1" noChangeArrowheads="1"/>
            </p:cNvPicPr>
            <p:nvPr/>
          </p:nvPicPr>
          <p:blipFill>
            <a:blip r:embed="rId2" cstate="print"/>
            <a:srcRect l="38586" t="56699" r="43300" b="37001"/>
            <a:stretch>
              <a:fillRect/>
            </a:stretch>
          </p:blipFill>
          <p:spPr bwMode="auto">
            <a:xfrm>
              <a:off x="3995936" y="4221088"/>
              <a:ext cx="1656184" cy="43204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grpSp>
          <p:nvGrpSpPr>
            <p:cNvPr id="34" name="Группа 33"/>
            <p:cNvGrpSpPr/>
            <p:nvPr/>
          </p:nvGrpSpPr>
          <p:grpSpPr>
            <a:xfrm>
              <a:off x="4067944" y="4221088"/>
              <a:ext cx="1591544" cy="369332"/>
              <a:chOff x="4067944" y="4221088"/>
              <a:chExt cx="1591544" cy="36933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067944" y="4221088"/>
                <a:ext cx="2160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О</a:t>
                </a:r>
                <a:endParaRPr lang="ru-RU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99992" y="4221088"/>
                <a:ext cx="3401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К</a:t>
                </a:r>
                <a:endParaRPr lang="ru-RU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860032" y="4221088"/>
                <a:ext cx="3305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У</a:t>
                </a:r>
                <a:endParaRPr lang="ru-RU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292080" y="4221088"/>
                <a:ext cx="3674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Н</a:t>
                </a:r>
                <a:endParaRPr lang="ru-RU" dirty="0"/>
              </a:p>
            </p:txBody>
          </p:sp>
        </p:grpSp>
      </p:grpSp>
      <p:grpSp>
        <p:nvGrpSpPr>
          <p:cNvPr id="37" name="Группа 36"/>
          <p:cNvGrpSpPr/>
          <p:nvPr/>
        </p:nvGrpSpPr>
        <p:grpSpPr>
          <a:xfrm>
            <a:off x="3563888" y="3789040"/>
            <a:ext cx="2088232" cy="432048"/>
            <a:chOff x="3563888" y="3789040"/>
            <a:chExt cx="2088232" cy="432048"/>
          </a:xfrm>
        </p:grpSpPr>
        <p:pic>
          <p:nvPicPr>
            <p:cNvPr id="7" name="Picture 2" descr="http://rpp.nashaucheba.ru/pars_docs/refs/46/45174/img63.jpg"/>
            <p:cNvPicPr>
              <a:picLocks noChangeAspect="1" noChangeArrowheads="1"/>
            </p:cNvPicPr>
            <p:nvPr/>
          </p:nvPicPr>
          <p:blipFill>
            <a:blip r:embed="rId2" cstate="print"/>
            <a:srcRect l="33862" t="50399" r="43300" b="43301"/>
            <a:stretch>
              <a:fillRect/>
            </a:stretch>
          </p:blipFill>
          <p:spPr bwMode="auto">
            <a:xfrm>
              <a:off x="3563888" y="3789040"/>
              <a:ext cx="2088232" cy="43204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grpSp>
          <p:nvGrpSpPr>
            <p:cNvPr id="36" name="Группа 35"/>
            <p:cNvGrpSpPr/>
            <p:nvPr/>
          </p:nvGrpSpPr>
          <p:grpSpPr>
            <a:xfrm>
              <a:off x="3563888" y="3789040"/>
              <a:ext cx="1687470" cy="369332"/>
              <a:chOff x="3563888" y="3789040"/>
              <a:chExt cx="1687470" cy="369332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3563888" y="3789040"/>
                <a:ext cx="34817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Ф</a:t>
                </a:r>
                <a:endParaRPr lang="ru-RU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995936" y="3789040"/>
                <a:ext cx="3706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О</a:t>
                </a:r>
                <a:endParaRPr lang="ru-RU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499992" y="3789040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Р</a:t>
                </a:r>
                <a:endParaRPr lang="ru-RU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4932040" y="3789040"/>
                <a:ext cx="319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Е</a:t>
                </a:r>
                <a:endParaRPr lang="ru-RU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92080" y="3789040"/>
              <a:ext cx="348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accent6">
                      <a:lumMod val="50000"/>
                    </a:schemeClr>
                  </a:solidFill>
                </a:rPr>
                <a:t>Л</a:t>
              </a:r>
              <a:endParaRPr lang="ru-RU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355976" y="4581128"/>
            <a:ext cx="1303512" cy="504056"/>
            <a:chOff x="4355976" y="4581128"/>
            <a:chExt cx="1303512" cy="504056"/>
          </a:xfrm>
        </p:grpSpPr>
        <p:pic>
          <p:nvPicPr>
            <p:cNvPr id="9" name="Picture 2" descr="http://rpp.nashaucheba.ru/pars_docs/refs/46/45174/img63.jpg"/>
            <p:cNvPicPr>
              <a:picLocks noChangeAspect="1" noChangeArrowheads="1"/>
            </p:cNvPicPr>
            <p:nvPr/>
          </p:nvPicPr>
          <p:blipFill>
            <a:blip r:embed="rId2" cstate="print"/>
            <a:srcRect l="42924" t="62999" r="42901" b="30701"/>
            <a:stretch>
              <a:fillRect/>
            </a:stretch>
          </p:blipFill>
          <p:spPr bwMode="auto">
            <a:xfrm>
              <a:off x="4355976" y="4581128"/>
              <a:ext cx="1296144" cy="50405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499992" y="4653136"/>
              <a:ext cx="348172" cy="36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C00000"/>
                  </a:solidFill>
                </a:rPr>
                <a:t>Л</a:t>
              </a: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32040" y="4653136"/>
              <a:ext cx="369012" cy="36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C00000"/>
                  </a:solidFill>
                </a:rPr>
                <a:t>И</a:t>
              </a:r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92080" y="4653136"/>
              <a:ext cx="367408" cy="3600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rgbClr val="C00000"/>
                  </a:solidFill>
                </a:rPr>
                <a:t>Н</a:t>
              </a:r>
              <a:endParaRPr lang="ru-RU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131840" y="3356992"/>
            <a:ext cx="2520280" cy="432048"/>
            <a:chOff x="3131840" y="3356992"/>
            <a:chExt cx="2520280" cy="432048"/>
          </a:xfrm>
        </p:grpSpPr>
        <p:pic>
          <p:nvPicPr>
            <p:cNvPr id="6" name="Picture 2" descr="http://rpp.nashaucheba.ru/pars_docs/refs/46/45174/img63.jpg"/>
            <p:cNvPicPr>
              <a:picLocks noChangeAspect="1" noChangeArrowheads="1"/>
            </p:cNvPicPr>
            <p:nvPr/>
          </p:nvPicPr>
          <p:blipFill>
            <a:blip r:embed="rId2" cstate="print"/>
            <a:srcRect l="29137" t="44099" r="43300" b="49601"/>
            <a:stretch>
              <a:fillRect/>
            </a:stretch>
          </p:blipFill>
          <p:spPr bwMode="auto">
            <a:xfrm>
              <a:off x="3131840" y="3356992"/>
              <a:ext cx="2520280" cy="43204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3131840" y="3356992"/>
              <a:ext cx="3626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tx2">
                      <a:lumMod val="75000"/>
                    </a:schemeClr>
                  </a:solidFill>
                </a:rPr>
                <a:t>П</a:t>
              </a:r>
              <a:endParaRPr lang="ru-RU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63888" y="3356992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</a:rPr>
                <a:t>Е</a:t>
              </a:r>
              <a:endParaRPr lang="ru-RU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995936" y="3356992"/>
              <a:ext cx="3353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</a:rPr>
                <a:t>С</a:t>
              </a:r>
              <a:endParaRPr lang="ru-RU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4427984" y="3356992"/>
              <a:ext cx="340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</a:rPr>
                <a:t>К</a:t>
              </a:r>
              <a:endParaRPr lang="ru-RU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860032" y="3356992"/>
              <a:ext cx="340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</a:rPr>
                <a:t>А</a:t>
              </a:r>
              <a:endParaRPr lang="ru-RU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292080" y="3356992"/>
              <a:ext cx="3193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2">
                      <a:lumMod val="25000"/>
                    </a:schemeClr>
                  </a:solidFill>
                </a:rPr>
                <a:t>Р</a:t>
              </a:r>
              <a:endParaRPr lang="ru-RU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8229600" cy="1143000"/>
          </a:xfrm>
        </p:spPr>
        <p:txBody>
          <a:bodyPr/>
          <a:lstStyle/>
          <a:p>
            <a:r>
              <a:rPr lang="ru-RU" b="1" dirty="0" smtClean="0"/>
              <a:t>       Загадки</a:t>
            </a:r>
            <a:endParaRPr lang="ru-RU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0" y="1365400"/>
            <a:ext cx="9144000" cy="5539978"/>
          </a:xfrm>
          <a:prstGeom prst="rect">
            <a:avLst/>
          </a:prstGeom>
          <a:solidFill>
            <a:schemeClr val="bg1"/>
          </a:solidFill>
          <a:ln w="25400" cmpd="thinThick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Какая  рыба  носит  имя  человека? 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(рыба - карп)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  рыбы носят названия инструмента?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Рыба - молот, рыба – пила)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Колюч, да не  ёж. Кто же это?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(Ёрш)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Самая крупная  хищная  морская рыба.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(Акула)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  самое  большое морское  животное.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(Кит)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dpi.nsw.gov.au/__data/assets/image/0018/182214/car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628800"/>
            <a:ext cx="1120316" cy="534305"/>
          </a:xfrm>
          <a:prstGeom prst="rect">
            <a:avLst/>
          </a:prstGeom>
          <a:noFill/>
        </p:spPr>
      </p:pic>
      <p:pic>
        <p:nvPicPr>
          <p:cNvPr id="5" name="Picture 6" descr="http://www.zoofirma.ru/images/stories/2012/05/12/ryba-molot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348880"/>
            <a:ext cx="1708144" cy="1093254"/>
          </a:xfrm>
          <a:prstGeom prst="rect">
            <a:avLst/>
          </a:prstGeom>
          <a:noFill/>
        </p:spPr>
      </p:pic>
      <p:pic>
        <p:nvPicPr>
          <p:cNvPr id="6" name="Picture 10" descr="http://modfish.ru/wp-content/uploads/2013/01/skorpe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3501008"/>
            <a:ext cx="1584176" cy="1056117"/>
          </a:xfrm>
          <a:prstGeom prst="rect">
            <a:avLst/>
          </a:prstGeom>
          <a:noFill/>
        </p:spPr>
      </p:pic>
      <p:pic>
        <p:nvPicPr>
          <p:cNvPr id="7" name="Picture 2" descr="http://im7-tub-ru.yandex.net/i?id=539638237-37-72&amp;n=21"/>
          <p:cNvPicPr>
            <a:picLocks noChangeAspect="1" noChangeArrowheads="1"/>
          </p:cNvPicPr>
          <p:nvPr/>
        </p:nvPicPr>
        <p:blipFill>
          <a:blip r:embed="rId6" cstate="print"/>
          <a:srcRect b="14894"/>
          <a:stretch>
            <a:fillRect/>
          </a:stretch>
        </p:blipFill>
        <p:spPr bwMode="auto">
          <a:xfrm>
            <a:off x="5580112" y="4797152"/>
            <a:ext cx="1440160" cy="1103102"/>
          </a:xfrm>
          <a:prstGeom prst="rect">
            <a:avLst/>
          </a:prstGeom>
          <a:noFill/>
        </p:spPr>
      </p:pic>
      <p:pic>
        <p:nvPicPr>
          <p:cNvPr id="8" name="Picture 4" descr="http://s.pikabu.ru/post_img/2013/03/02/12/1362254366_84290526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5805264"/>
            <a:ext cx="1403648" cy="1052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74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4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74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74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74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740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74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740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36912"/>
            <a:ext cx="8229600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Спасибо!</a:t>
            </a:r>
            <a:endParaRPr lang="ru-RU" sz="9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12776"/>
            <a:ext cx="8229600" cy="122413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1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Ресурсы</a:t>
            </a:r>
            <a:r>
              <a:rPr lang="ru-RU" sz="144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144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600" dirty="0" smtClean="0"/>
              <a:t> </a:t>
            </a:r>
            <a:r>
              <a:rPr lang="ru-RU" sz="5600" u="sng" dirty="0" smtClean="0">
                <a:hlinkClick r:id="rId2"/>
              </a:rPr>
              <a:t>http://www.seagirls.ru/index3.htm</a:t>
            </a:r>
            <a:r>
              <a:rPr lang="ru-RU" sz="5600" dirty="0" smtClean="0"/>
              <a:t> </a:t>
            </a:r>
            <a:r>
              <a:rPr lang="en-US" sz="5600" u="sng" dirty="0" smtClean="0">
                <a:hlinkClick r:id="rId3"/>
              </a:rPr>
              <a:t>http</a:t>
            </a:r>
            <a:r>
              <a:rPr lang="ru-RU" sz="5600" u="sng" dirty="0" smtClean="0">
                <a:hlinkClick r:id="rId3"/>
              </a:rPr>
              <a:t>://</a:t>
            </a:r>
            <a:r>
              <a:rPr lang="en-US" sz="5600" u="sng" dirty="0" smtClean="0">
                <a:hlinkClick r:id="rId3"/>
              </a:rPr>
              <a:t>www</a:t>
            </a:r>
            <a:r>
              <a:rPr lang="ru-RU" sz="5600" u="sng" dirty="0" smtClean="0">
                <a:hlinkClick r:id="rId3"/>
              </a:rPr>
              <a:t>.</a:t>
            </a:r>
            <a:r>
              <a:rPr lang="en-US" sz="5600" u="sng" dirty="0" err="1" smtClean="0">
                <a:hlinkClick r:id="rId3"/>
              </a:rPr>
              <a:t>seamir</a:t>
            </a:r>
            <a:r>
              <a:rPr lang="ru-RU" sz="5600" u="sng" dirty="0" smtClean="0">
                <a:hlinkClick r:id="rId3"/>
              </a:rPr>
              <a:t>.</a:t>
            </a:r>
            <a:r>
              <a:rPr lang="en-US" sz="5600" u="sng" dirty="0" err="1" smtClean="0">
                <a:hlinkClick r:id="rId3"/>
              </a:rPr>
              <a:t>ru</a:t>
            </a:r>
            <a:r>
              <a:rPr lang="ru-RU" sz="5600" u="sng" dirty="0" smtClean="0">
                <a:hlinkClick r:id="rId3"/>
              </a:rPr>
              <a:t>/</a:t>
            </a:r>
            <a:r>
              <a:rPr lang="en-US" sz="5600" u="sng" dirty="0" err="1" smtClean="0">
                <a:hlinkClick r:id="rId3"/>
              </a:rPr>
              <a:t>foto</a:t>
            </a:r>
            <a:r>
              <a:rPr lang="ru-RU" sz="5600" u="sng" dirty="0" smtClean="0">
                <a:hlinkClick r:id="rId3"/>
              </a:rPr>
              <a:t>/</a:t>
            </a:r>
            <a:r>
              <a:rPr lang="en-US" sz="5600" u="sng" dirty="0" smtClean="0">
                <a:hlinkClick r:id="rId3"/>
              </a:rPr>
              <a:t>category</a:t>
            </a:r>
            <a:r>
              <a:rPr lang="ru-RU" sz="5600" u="sng" dirty="0" smtClean="0">
                <a:hlinkClick r:id="rId3"/>
              </a:rPr>
              <a:t>/3-</a:t>
            </a:r>
            <a:r>
              <a:rPr lang="en-US" sz="5600" u="sng" dirty="0" err="1" smtClean="0">
                <a:hlinkClick r:id="rId3"/>
              </a:rPr>
              <a:t>ryby</a:t>
            </a:r>
            <a:endParaRPr lang="ru-RU" sz="5600" dirty="0" smtClean="0"/>
          </a:p>
          <a:p>
            <a:pPr algn="ctr"/>
            <a:r>
              <a:rPr lang="ru-RU" sz="5600" u="sng" dirty="0" smtClean="0">
                <a:hlinkClick r:id="rId4"/>
              </a:rPr>
              <a:t>http://adengo.ru/novosibirsk-7…</a:t>
            </a:r>
            <a:r>
              <a:rPr lang="ru-RU" sz="5600" dirty="0" smtClean="0"/>
              <a:t> </a:t>
            </a:r>
          </a:p>
          <a:p>
            <a:pPr algn="ctr"/>
            <a:r>
              <a:rPr lang="ru-RU" sz="5600" u="sng" dirty="0" smtClean="0">
                <a:hlinkClick r:id="rId5"/>
              </a:rPr>
              <a:t>http://www.travelstar.ru/Red_s…</a:t>
            </a:r>
            <a:r>
              <a:rPr lang="ru-RU" sz="5600" dirty="0" smtClean="0"/>
              <a:t>  </a:t>
            </a:r>
          </a:p>
          <a:p>
            <a:pPr algn="ctr"/>
            <a:r>
              <a:rPr lang="ru-RU" sz="5600" u="sng" dirty="0" smtClean="0">
                <a:hlinkClick r:id="rId6"/>
              </a:rPr>
              <a:t>http://www.liveinternet.ru/use…</a:t>
            </a:r>
            <a:r>
              <a:rPr lang="ru-RU" sz="5600" dirty="0" smtClean="0"/>
              <a:t> </a:t>
            </a:r>
          </a:p>
          <a:p>
            <a:pPr algn="ctr"/>
            <a:r>
              <a:rPr lang="ru-RU" sz="5600" u="sng" dirty="0" smtClean="0">
                <a:hlinkClick r:id="rId7"/>
              </a:rPr>
              <a:t>http://www.fotozveri.ru/cherep…</a:t>
            </a:r>
            <a:r>
              <a:rPr lang="ru-RU" sz="5600" dirty="0" smtClean="0"/>
              <a:t> </a:t>
            </a:r>
          </a:p>
          <a:p>
            <a:pPr algn="ctr"/>
            <a:r>
              <a:rPr lang="en-US" sz="5600" u="sng" dirty="0" smtClean="0">
                <a:hlinkClick r:id="rId8"/>
              </a:rPr>
              <a:t>http</a:t>
            </a:r>
            <a:r>
              <a:rPr lang="ru-RU" sz="5600" u="sng" dirty="0" smtClean="0">
                <a:hlinkClick r:id="rId8"/>
              </a:rPr>
              <a:t>://</a:t>
            </a:r>
            <a:r>
              <a:rPr lang="en-US" sz="5600" u="sng" dirty="0" err="1" smtClean="0">
                <a:hlinkClick r:id="rId8"/>
              </a:rPr>
              <a:t>otvety</a:t>
            </a:r>
            <a:r>
              <a:rPr lang="ru-RU" sz="5600" u="sng" dirty="0" smtClean="0">
                <a:hlinkClick r:id="rId8"/>
              </a:rPr>
              <a:t>.</a:t>
            </a:r>
            <a:r>
              <a:rPr lang="en-US" sz="5600" u="sng" dirty="0" smtClean="0">
                <a:hlinkClick r:id="rId8"/>
              </a:rPr>
              <a:t>org</a:t>
            </a:r>
            <a:r>
              <a:rPr lang="ru-RU" sz="5600" u="sng" dirty="0" smtClean="0">
                <a:hlinkClick r:id="rId8"/>
              </a:rPr>
              <a:t>/</a:t>
            </a:r>
            <a:r>
              <a:rPr lang="en-US" sz="5600" u="sng" dirty="0" err="1" smtClean="0">
                <a:hlinkClick r:id="rId8"/>
              </a:rPr>
              <a:t>zhivotnye</a:t>
            </a:r>
            <a:r>
              <a:rPr lang="ru-RU" sz="5600" u="sng" dirty="0" smtClean="0">
                <a:hlinkClick r:id="rId8"/>
              </a:rPr>
              <a:t>/</a:t>
            </a:r>
            <a:r>
              <a:rPr lang="en-US" sz="5600" u="sng" dirty="0" smtClean="0">
                <a:hlinkClick r:id="rId8"/>
              </a:rPr>
              <a:t>pa</a:t>
            </a:r>
            <a:r>
              <a:rPr lang="ru-RU" sz="5600" u="sng" dirty="0" smtClean="0">
                <a:hlinkClick r:id="rId8"/>
              </a:rPr>
              <a:t>…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9"/>
              </a:rPr>
              <a:t>survincity.ru</a:t>
            </a:r>
            <a:r>
              <a:rPr lang="ru-RU" sz="5600" dirty="0" smtClean="0"/>
              <a:t> </a:t>
            </a:r>
          </a:p>
          <a:p>
            <a:pPr algn="ctr"/>
            <a:r>
              <a:rPr lang="en-US" sz="5600" u="sng" dirty="0" smtClean="0">
                <a:hlinkClick r:id="rId10"/>
              </a:rPr>
              <a:t>webdive.ru</a:t>
            </a:r>
            <a:r>
              <a:rPr lang="ru-RU" sz="5600" dirty="0" smtClean="0"/>
              <a:t> </a:t>
            </a:r>
          </a:p>
          <a:p>
            <a:pPr algn="ctr"/>
            <a:r>
              <a:rPr lang="en-US" sz="5600" u="sng" dirty="0" smtClean="0">
                <a:hlinkClick r:id="rId11"/>
              </a:rPr>
              <a:t>http://photo.i.ua/channel/1108…</a:t>
            </a:r>
            <a:r>
              <a:rPr lang="en-US" sz="5600" dirty="0" smtClean="0"/>
              <a:t>  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2"/>
              </a:rPr>
              <a:t>http://www.iapress-line.ru/soc…</a:t>
            </a:r>
            <a:r>
              <a:rPr lang="en-US" sz="5600" dirty="0" smtClean="0"/>
              <a:t>  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3"/>
              </a:rPr>
              <a:t>http://www.pokazuha.ru/view/to…</a:t>
            </a:r>
            <a:r>
              <a:rPr lang="en-US" sz="5600" dirty="0" smtClean="0"/>
              <a:t>  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4"/>
              </a:rPr>
              <a:t>http://safarimaris.com/tours/n…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5"/>
              </a:rPr>
              <a:t>http://podrobnosti.ua/kaleidos…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6"/>
              </a:rPr>
              <a:t>http://squitter.moy.su/news/st…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7"/>
              </a:rPr>
              <a:t>http://divan52.ucoz.hu/blog/pl…</a:t>
            </a:r>
            <a:endParaRPr lang="ru-RU" sz="5600" dirty="0" smtClean="0"/>
          </a:p>
          <a:p>
            <a:pPr algn="ctr"/>
            <a:r>
              <a:rPr lang="en-US" sz="5600" u="sng" dirty="0" smtClean="0">
                <a:hlinkClick r:id="rId18"/>
              </a:rPr>
              <a:t>http</a:t>
            </a:r>
            <a:r>
              <a:rPr lang="ru-RU" sz="5600" u="sng" dirty="0" smtClean="0">
                <a:hlinkClick r:id="rId18"/>
              </a:rPr>
              <a:t>://</a:t>
            </a:r>
            <a:r>
              <a:rPr lang="en-US" sz="5600" u="sng" dirty="0" smtClean="0">
                <a:hlinkClick r:id="rId18"/>
              </a:rPr>
              <a:t>top</a:t>
            </a:r>
            <a:r>
              <a:rPr lang="ru-RU" sz="5600" u="sng" dirty="0" smtClean="0">
                <a:hlinkClick r:id="rId18"/>
              </a:rPr>
              <a:t>-</a:t>
            </a:r>
            <a:r>
              <a:rPr lang="en-US" sz="5600" u="sng" dirty="0" smtClean="0">
                <a:hlinkClick r:id="rId18"/>
              </a:rPr>
              <a:t>scientists</a:t>
            </a:r>
            <a:r>
              <a:rPr lang="ru-RU" sz="5600" u="sng" dirty="0" smtClean="0">
                <a:hlinkClick r:id="rId18"/>
              </a:rPr>
              <a:t>.</a:t>
            </a:r>
            <a:r>
              <a:rPr lang="en-US" sz="5600" u="sng" dirty="0" smtClean="0">
                <a:hlinkClick r:id="rId18"/>
              </a:rPr>
              <a:t>com</a:t>
            </a:r>
            <a:r>
              <a:rPr lang="ru-RU" sz="5600" u="sng" dirty="0" smtClean="0">
                <a:hlinkClick r:id="rId18"/>
              </a:rPr>
              <a:t>/</a:t>
            </a:r>
            <a:r>
              <a:rPr lang="en-US" sz="5600" u="sng" dirty="0" err="1" smtClean="0">
                <a:hlinkClick r:id="rId18"/>
              </a:rPr>
              <a:t>fict</a:t>
            </a:r>
            <a:r>
              <a:rPr lang="ru-RU" sz="5600" u="sng" dirty="0" smtClean="0">
                <a:hlinkClick r:id="rId18"/>
              </a:rPr>
              <a:t>…</a:t>
            </a:r>
            <a:endParaRPr lang="ru-RU" sz="5600" dirty="0" smtClean="0"/>
          </a:p>
          <a:p>
            <a:pPr algn="ctr"/>
            <a:r>
              <a:rPr lang="ru-RU" sz="5600" u="sng" dirty="0" smtClean="0">
                <a:hlinkClick r:id="rId19"/>
              </a:rPr>
              <a:t>http://www.liveinternet.ru/use…</a:t>
            </a:r>
            <a:r>
              <a:rPr lang="ru-RU" sz="5600" dirty="0" smtClean="0"/>
              <a:t> </a:t>
            </a:r>
          </a:p>
          <a:p>
            <a:pPr algn="ctr"/>
            <a:r>
              <a:rPr lang="ru-RU" sz="5600" dirty="0" smtClean="0"/>
              <a:t> </a:t>
            </a:r>
          </a:p>
          <a:p>
            <a:pPr algn="ctr"/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5"/>
              </a:rPr>
              <a:t/>
            </a:r>
            <a:br>
              <a:rPr lang="ru-RU" u="sng" dirty="0" smtClean="0">
                <a:hlinkClick r:id="rId5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Аквариум. Группа для любителей аквариумных рыб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5907021" cy="4430266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tat11.privet.ru/lr/081c6d540ff6091c674ab5618884bef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124744"/>
            <a:ext cx="6191250" cy="4648201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4133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endParaRPr lang="ru-RU" dirty="0"/>
          </a:p>
        </p:txBody>
      </p:sp>
      <p:pic>
        <p:nvPicPr>
          <p:cNvPr id="12290" name="Picture 2" descr="http://stat16.privet.ru/lr/090f8b3d08f6abaeaf081b66d4525beb"/>
          <p:cNvPicPr>
            <a:picLocks noChangeAspect="1" noChangeArrowheads="1"/>
          </p:cNvPicPr>
          <p:nvPr/>
        </p:nvPicPr>
        <p:blipFill>
          <a:blip r:embed="rId3" cstate="print"/>
          <a:srcRect b="7665"/>
          <a:stretch>
            <a:fillRect/>
          </a:stretch>
        </p:blipFill>
        <p:spPr bwMode="auto">
          <a:xfrm>
            <a:off x="1619672" y="1124744"/>
            <a:ext cx="6191250" cy="4608512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g.io.ua/img_aa/large/0556/19/05561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191250" cy="4648201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ok.ya1.ru/uploads/posts/2009-09/thumbs/1253149598_sea05.jpg"/>
          <p:cNvPicPr>
            <a:picLocks noChangeAspect="1" noChangeArrowheads="1"/>
          </p:cNvPicPr>
          <p:nvPr/>
        </p:nvPicPr>
        <p:blipFill>
          <a:blip r:embed="rId2" cstate="print"/>
          <a:srcRect b="8696"/>
          <a:stretch>
            <a:fillRect/>
          </a:stretch>
        </p:blipFill>
        <p:spPr bwMode="auto">
          <a:xfrm>
            <a:off x="1331640" y="1124744"/>
            <a:ext cx="6480720" cy="4536504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upersadovnik.ru/site_images/00000007/00042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026756" cy="4752528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eatfish.org.ua/upload/medialibrary/25a/25abb948475df4688eb3ca9bd24bbe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80728"/>
            <a:ext cx="3554760" cy="2522054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940152" y="3645024"/>
            <a:ext cx="1300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Рыба-ангел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3645024"/>
            <a:ext cx="2369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Ржавая рыба-попугай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6237312"/>
            <a:ext cx="726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Скат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194" name="Picture 2" descr="http://im5-tub-ru.yandex.net/i?id=171307058-4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3816424" cy="2574286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  <p:pic>
        <p:nvPicPr>
          <p:cNvPr id="8196" name="Picture 4" descr="http://img-fotki.yandex.ru/get/6519/165963786.a/0_8b74a_c1d5f81b_XL"/>
          <p:cNvPicPr>
            <a:picLocks noChangeAspect="1" noChangeArrowheads="1"/>
          </p:cNvPicPr>
          <p:nvPr/>
        </p:nvPicPr>
        <p:blipFill>
          <a:blip r:embed="rId4" cstate="print"/>
          <a:srcRect b="8563"/>
          <a:stretch>
            <a:fillRect/>
          </a:stretch>
        </p:blipFill>
        <p:spPr bwMode="auto">
          <a:xfrm>
            <a:off x="3131840" y="4149080"/>
            <a:ext cx="3024336" cy="2093771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67944" y="5517232"/>
            <a:ext cx="1191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Крылатка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pics2.pokazuha.ru/p442/l/h/6890028oh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24744"/>
            <a:ext cx="6395864" cy="4261245"/>
          </a:xfrm>
          <a:prstGeom prst="rect">
            <a:avLst/>
          </a:prstGeom>
          <a:noFill/>
          <a:ln w="130175" cmpd="thickThin">
            <a:solidFill>
              <a:schemeClr val="bg2">
                <a:lumMod val="2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228</TotalTime>
  <Words>65</Words>
  <Application>Microsoft Office PowerPoint</Application>
  <PresentationFormat>Экран (4:3)</PresentationFormat>
  <Paragraphs>80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Подводный мир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Ребусы</vt:lpstr>
      <vt:lpstr>Кроссворд</vt:lpstr>
      <vt:lpstr>       Загадки</vt:lpstr>
      <vt:lpstr>Спасибо!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Подводный мир</dc:title>
  <dc:creator>Эльмира</dc:creator>
  <cp:lastModifiedBy>Эльмира</cp:lastModifiedBy>
  <cp:revision>38</cp:revision>
  <dcterms:created xsi:type="dcterms:W3CDTF">2013-12-11T07:49:52Z</dcterms:created>
  <dcterms:modified xsi:type="dcterms:W3CDTF">2014-04-15T20:11:23Z</dcterms:modified>
</cp:coreProperties>
</file>