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01B854-2D34-4EB3-B304-1E8F295B097D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07AE8E-108E-40AC-B180-A6274EC84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4CF33-F1DD-40C1-BA1E-6C048D9BF6B2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1E855-6E73-4ABC-B7CF-546982F72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F1F8E-845D-40EC-A4A7-5388C732DFBD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38B03-9CBA-479C-B311-C703C82B7B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0956C-3E9D-492D-BB57-B32CCDC348A5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29359-D47C-4241-B249-F6D4235AB9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431AEB-5C58-48A0-82F9-19F2F7652134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14BC7BC-B7FA-44EF-B698-B1FBE6F98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43990-FE6E-406E-99F4-38256CC61095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9D096-0EC9-4626-956D-76929EE22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6BF2FE-56C4-4CAB-A9DC-C36137696C5A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230DD2-AB4D-4A98-8DE5-1531F47B8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13812-31A2-40D8-BAF2-61827AA13222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F60CE-0E2B-4C16-BDF4-8103551A7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AC24F5-62D2-4A7B-BB9C-F5B96D14181F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54DE4A-6ED2-4BC9-8D6E-B483D10EB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AEAA6F-9984-4C50-96AD-063DAE3AB7D1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27C477-5FF6-4DFC-B1CF-C93A0BA77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781CE0-5D91-432D-B20B-C48079D09554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19EA22-BEF8-4FB1-8131-E8E254EAE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C40EC02-7249-457A-AE18-6F98B34A3AB7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F8F5F122-04B8-44C2-A150-17669193D1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5" r:id="rId2"/>
    <p:sldLayoutId id="2147483701" r:id="rId3"/>
    <p:sldLayoutId id="2147483696" r:id="rId4"/>
    <p:sldLayoutId id="2147483702" r:id="rId5"/>
    <p:sldLayoutId id="2147483697" r:id="rId6"/>
    <p:sldLayoutId id="2147483703" r:id="rId7"/>
    <p:sldLayoutId id="2147483704" r:id="rId8"/>
    <p:sldLayoutId id="2147483705" r:id="rId9"/>
    <p:sldLayoutId id="2147483698" r:id="rId10"/>
    <p:sldLayoutId id="21474836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268d0de5-e342-41c2-b594-5a503ba61939/%5bG79_7-03-02-60%5d_%5bPF_Evkl%5d.gif" TargetMode="External"/><Relationship Id="rId2" Type="http://schemas.openxmlformats.org/officeDocument/2006/relationships/hyperlink" Target="http://ru.wikipedia.org/wiki/%D0%9D%D0%B0%D1%87%D0%B0%D0%BB%D0%B0_%D0%95%D0%B2%D0%BA%D0%BB%D0%B8%D0%B4%D0%B0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4032448" cy="14700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Евклид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2" descr="Eucl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0"/>
            <a:ext cx="4535487" cy="657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908050"/>
            <a:ext cx="7402512" cy="15128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4">
                    <a:lumMod val="75000"/>
                  </a:schemeClr>
                </a:solidFill>
              </a:rPr>
              <a:t>Требуется, чтобы от каждой точки к другой точке можно было провести прямую.</a:t>
            </a:r>
            <a:r>
              <a:rPr lang="ru-RU" dirty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 flipH="1" flipV="1">
            <a:off x="1908175" y="4149725"/>
            <a:ext cx="142875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 flipH="1" flipV="1">
            <a:off x="6732588" y="3644900"/>
            <a:ext cx="142875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116013" y="3500438"/>
            <a:ext cx="7559675" cy="7921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908050"/>
            <a:ext cx="7402512" cy="15128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И чтобы каждую прямую можно было неопределенно продолжить.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1116013" y="3500438"/>
            <a:ext cx="7559675" cy="7921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916238" y="3644900"/>
            <a:ext cx="4103687" cy="43180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908050"/>
            <a:ext cx="7402512" cy="15128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И чтобы все прямые углы были равны.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pSp>
        <p:nvGrpSpPr>
          <p:cNvPr id="11267" name="Группа 10"/>
          <p:cNvGrpSpPr>
            <a:grpSpLocks/>
          </p:cNvGrpSpPr>
          <p:nvPr/>
        </p:nvGrpSpPr>
        <p:grpSpPr bwMode="auto">
          <a:xfrm>
            <a:off x="4643438" y="2420938"/>
            <a:ext cx="3313112" cy="2592387"/>
            <a:chOff x="2195736" y="2420888"/>
            <a:chExt cx="5760640" cy="3240360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2195736" y="5661248"/>
              <a:ext cx="576064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stCxn id="2" idx="2"/>
            </p:cNvCxnSpPr>
            <p:nvPr/>
          </p:nvCxnSpPr>
          <p:spPr>
            <a:xfrm>
              <a:off x="5033273" y="2420888"/>
              <a:ext cx="44164" cy="324036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8" name="Группа 11"/>
          <p:cNvGrpSpPr>
            <a:grpSpLocks/>
          </p:cNvGrpSpPr>
          <p:nvPr/>
        </p:nvGrpSpPr>
        <p:grpSpPr bwMode="auto">
          <a:xfrm rot="1986556">
            <a:off x="1698625" y="3043238"/>
            <a:ext cx="3313113" cy="2592387"/>
            <a:chOff x="2195736" y="2420888"/>
            <a:chExt cx="5760640" cy="3240360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195102" y="5660539"/>
              <a:ext cx="576064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5029899" y="2417961"/>
              <a:ext cx="44164" cy="324036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 rot="2057629">
            <a:off x="2759075" y="5272088"/>
            <a:ext cx="239713" cy="2841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 rot="2057629">
            <a:off x="2470150" y="5056188"/>
            <a:ext cx="239713" cy="2841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40425" y="4652963"/>
            <a:ext cx="312738" cy="331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300788" y="4652963"/>
            <a:ext cx="312737" cy="331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908050"/>
            <a:ext cx="7402512" cy="1873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И чтобы от любого центра можно было описать окружность любого радиуса. 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3438" y="4508500"/>
            <a:ext cx="144462" cy="119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419475" y="3284538"/>
            <a:ext cx="2592388" cy="259238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>
            <a:endCxn id="8" idx="6"/>
          </p:cNvCxnSpPr>
          <p:nvPr/>
        </p:nvCxnSpPr>
        <p:spPr>
          <a:xfrm>
            <a:off x="4716016" y="4443413"/>
            <a:ext cx="129614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2565400"/>
            <a:ext cx="7402513" cy="187166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>И чтобы всякий раз, когда прямая при пересечении с двумя другими прямыми образует с ними внутренние односторонние углы, сумма которых меньше двух прямых, эти прямые пересекались с той стороны, с которой эта сумма меньше двух прямых.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1844675"/>
            <a:ext cx="8993188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042988" y="2154672"/>
            <a:ext cx="76327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hlinkClick r:id="rId2"/>
            </a:endParaRPr>
          </a:p>
          <a:p>
            <a:r>
              <a:rPr lang="en-US" dirty="0">
                <a:hlinkClick r:id="rId2"/>
              </a:rPr>
              <a:t>http://ru.wikipedia.org/wiki/%D0%9D%D0%B0%D1%87%D0%B0%D0%BB%D0%B0_%</a:t>
            </a:r>
            <a:r>
              <a:rPr lang="en-US" dirty="0" smtClean="0">
                <a:hlinkClick r:id="rId2"/>
              </a:rPr>
              <a:t>D0%95%D0%B2%D0%BA%D0%BB%D0%B8%D0%B4%D0%B0</a:t>
            </a:r>
            <a:r>
              <a:rPr lang="ru-RU" dirty="0" smtClean="0"/>
              <a:t> – информатика о Евклиде</a:t>
            </a:r>
          </a:p>
          <a:p>
            <a:endParaRPr lang="ru-RU" dirty="0"/>
          </a:p>
          <a:p>
            <a:endParaRPr lang="ru-RU" dirty="0"/>
          </a:p>
          <a:p>
            <a:r>
              <a:rPr lang="en-US" dirty="0">
                <a:hlinkClick r:id="rId3"/>
              </a:rPr>
              <a:t>http://files.school-collection.edu.ru/dlrstore/268d0de5-e342-41c2-b594-5a503ba61939/[G79_7-03-02-60]_[PF_Evkl].gif</a:t>
            </a:r>
            <a:r>
              <a:rPr lang="ru-RU" dirty="0"/>
              <a:t>  портрет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</TotalTime>
  <Words>106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Евклид</vt:lpstr>
      <vt:lpstr>Требуется, чтобы от каждой точки к другой точке можно было провести прямую. </vt:lpstr>
      <vt:lpstr>И чтобы каждую прямую можно было неопределенно продолжить. </vt:lpstr>
      <vt:lpstr>И чтобы все прямые углы были равны. </vt:lpstr>
      <vt:lpstr>И чтобы от любого центра можно было описать окружность любого радиуса. </vt:lpstr>
      <vt:lpstr>И чтобы всякий раз, когда прямая при пересечении с двумя другими прямыми образует с ними внутренние односторонние углы, сумма которых меньше двух прямых, эти прямые пересекались с той стороны, с которой эта сумма меньше двух прямых.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Евклид</dc:title>
  <dc:creator>Admin</dc:creator>
  <cp:lastModifiedBy>UserK</cp:lastModifiedBy>
  <cp:revision>6</cp:revision>
  <dcterms:created xsi:type="dcterms:W3CDTF">2012-11-06T17:37:12Z</dcterms:created>
  <dcterms:modified xsi:type="dcterms:W3CDTF">2013-01-21T10:55:18Z</dcterms:modified>
</cp:coreProperties>
</file>