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31.03.2010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31.03.2010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03884"/>
            <a:ext cx="4286280" cy="3539430"/>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err="1" smtClean="0">
                <a:solidFill>
                  <a:schemeClr val="tx1"/>
                </a:solidFill>
              </a:rPr>
              <a:t>Хиврич</a:t>
            </a:r>
            <a:r>
              <a:rPr lang="ru-RU" sz="1400" b="1" dirty="0" smtClean="0">
                <a:solidFill>
                  <a:schemeClr val="tx1"/>
                </a:solidFill>
              </a:rPr>
              <a:t> Сергей</a:t>
            </a:r>
          </a:p>
          <a:p>
            <a:pPr algn="ctr"/>
            <a:r>
              <a:rPr lang="ru-RU" sz="1400" b="1" dirty="0" err="1" smtClean="0">
                <a:solidFill>
                  <a:schemeClr val="tx1"/>
                </a:solidFill>
              </a:rPr>
              <a:t>Чупревич</a:t>
            </a:r>
            <a:r>
              <a:rPr lang="ru-RU" sz="1400" b="1" dirty="0" smtClean="0">
                <a:solidFill>
                  <a:schemeClr val="tx1"/>
                </a:solidFill>
              </a:rPr>
              <a:t> </a:t>
            </a:r>
            <a:r>
              <a:rPr lang="ru-RU" sz="1400" b="1" dirty="0" err="1" smtClean="0">
                <a:solidFill>
                  <a:schemeClr val="tx1"/>
                </a:solidFill>
              </a:rPr>
              <a:t>Инга</a:t>
            </a:r>
            <a:endParaRPr lang="ru-RU" sz="1400" b="1" dirty="0" smtClean="0">
              <a:solidFill>
                <a:schemeClr val="tx1"/>
              </a:solidFill>
            </a:endParaRPr>
          </a:p>
          <a:p>
            <a:pPr algn="ctr"/>
            <a:endParaRPr lang="ru-RU" sz="1400" b="1" dirty="0" smtClean="0">
              <a:solidFill>
                <a:schemeClr val="tx1"/>
              </a:solidFill>
            </a:endParaRPr>
          </a:p>
          <a:p>
            <a:pPr algn="ctr"/>
            <a:r>
              <a:rPr lang="ru-RU" sz="1400" b="1" dirty="0" smtClean="0">
                <a:solidFill>
                  <a:schemeClr val="tx1"/>
                </a:solidFill>
              </a:rPr>
              <a:t>Рожденные </a:t>
            </a:r>
            <a:r>
              <a:rPr lang="ru-RU" sz="1400" b="1" dirty="0" smtClean="0">
                <a:solidFill>
                  <a:schemeClr val="tx1"/>
                </a:solidFill>
              </a:rPr>
              <a:t>под знаком зодиака Овен, отличает стремление к победе, неукротимая энергия, жажда действий. Их энергия так и плещет через край, требуя, чтобы ее направили в нужное русло. Если ребенком не заниматься с детства, то он может стать драчуном и задирой. Он очень азартен, ему не хватает терпения. Он любит все вопросы решать быстро, нередко прибегая к помощи физической силы. Поэтому, он будет успешен в таких видах спорта, как бокс, бег на короткие дистанции, автогонки, коньки, борьба, каратэ, самбо и другие виды борьбы.</a:t>
            </a:r>
            <a:endParaRPr lang="ru-RU" sz="1400" b="1" dirty="0">
              <a:solidFill>
                <a:schemeClr val="tx1"/>
              </a:solidFill>
            </a:endParaRPr>
          </a:p>
        </p:txBody>
      </p:sp>
      <p:sp>
        <p:nvSpPr>
          <p:cNvPr id="5" name="Прямоугольник 4"/>
          <p:cNvSpPr/>
          <p:nvPr/>
        </p:nvSpPr>
        <p:spPr>
          <a:xfrm>
            <a:off x="4714876" y="142852"/>
            <a:ext cx="4286280" cy="4832092"/>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Пономарев Алексей</a:t>
            </a:r>
          </a:p>
          <a:p>
            <a:pPr algn="ctr"/>
            <a:r>
              <a:rPr lang="ru-RU" sz="1400" b="1" dirty="0" err="1" smtClean="0">
                <a:solidFill>
                  <a:schemeClr val="tx1"/>
                </a:solidFill>
              </a:rPr>
              <a:t>Юрковецкий</a:t>
            </a:r>
            <a:r>
              <a:rPr lang="ru-RU" sz="1400" b="1" dirty="0" smtClean="0">
                <a:solidFill>
                  <a:schemeClr val="tx1"/>
                </a:solidFill>
              </a:rPr>
              <a:t> Валерий</a:t>
            </a:r>
          </a:p>
          <a:p>
            <a:pPr algn="ctr"/>
            <a:r>
              <a:rPr lang="ru-RU" sz="1400" b="1" dirty="0" smtClean="0">
                <a:solidFill>
                  <a:schemeClr val="tx1"/>
                </a:solidFill>
              </a:rPr>
              <a:t>Кузьменкова Анна</a:t>
            </a:r>
          </a:p>
          <a:p>
            <a:pPr algn="ctr"/>
            <a:endParaRPr lang="ru-RU" sz="1400" b="1" dirty="0" smtClean="0">
              <a:solidFill>
                <a:schemeClr val="tx1"/>
              </a:solidFill>
            </a:endParaRPr>
          </a:p>
          <a:p>
            <a:pPr algn="ctr"/>
            <a:r>
              <a:rPr lang="ru-RU" sz="1400" b="1" dirty="0" smtClean="0">
                <a:solidFill>
                  <a:schemeClr val="tx1"/>
                </a:solidFill>
              </a:rPr>
              <a:t>Рожденным </a:t>
            </a:r>
            <a:r>
              <a:rPr lang="ru-RU" sz="1400" b="1" dirty="0" smtClean="0">
                <a:solidFill>
                  <a:schemeClr val="tx1"/>
                </a:solidFill>
              </a:rPr>
              <a:t>в знаке зодиака Телец свойственно больше всего сидеть дома, смотреть телевизор и есть сладости. Вряд ли что-то может побудить его пойти играть с соседскими детьми в салочки. </a:t>
            </a:r>
            <a:endParaRPr lang="ru-RU" sz="1400" b="1" dirty="0" smtClean="0">
              <a:solidFill>
                <a:schemeClr val="tx1"/>
              </a:solidFill>
            </a:endParaRPr>
          </a:p>
          <a:p>
            <a:pPr algn="ctr"/>
            <a:r>
              <a:rPr lang="ru-RU" sz="1400" b="1" dirty="0" smtClean="0">
                <a:solidFill>
                  <a:schemeClr val="tx1"/>
                </a:solidFill>
              </a:rPr>
              <a:t>Но </a:t>
            </a:r>
            <a:r>
              <a:rPr lang="ru-RU" sz="1400" b="1" dirty="0" smtClean="0">
                <a:solidFill>
                  <a:schemeClr val="tx1"/>
                </a:solidFill>
              </a:rPr>
              <a:t>если вы сами отдадите его в какую-либо спортивную секцию, то, начав заниматься, он уже не сможет остановиться и жить без физкультуры. Стоит ему один раз почувствовать вкус победы, понять, что у него получается добиться признания и он проявит присущие ему упорство и настойчивость и пойдет по этому пути до самого конца. Дети - Тельцы от природы одарены большой физической силой и выносливостью. Им нравится развивать красоту физического тела.</a:t>
            </a:r>
          </a:p>
          <a:p>
            <a:pPr algn="ctr"/>
            <a:r>
              <a:rPr lang="ru-RU" sz="1400" b="1" dirty="0" smtClean="0">
                <a:solidFill>
                  <a:schemeClr val="tx1"/>
                </a:solidFill>
              </a:rPr>
              <a:t>Многие из них становятся чемпионами в тяжелой атлетике, метании ядра, культуризме и других видах спорта, где требуется упорство и трудолюбие.</a:t>
            </a:r>
            <a:endParaRPr lang="ru-RU" sz="1400" b="1"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714876" y="142852"/>
            <a:ext cx="4286280" cy="4616648"/>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Харьковский Михаил</a:t>
            </a:r>
          </a:p>
          <a:p>
            <a:pPr algn="ctr"/>
            <a:r>
              <a:rPr lang="ru-RU" sz="1400" b="1" dirty="0" err="1" smtClean="0">
                <a:solidFill>
                  <a:schemeClr val="tx1"/>
                </a:solidFill>
              </a:rPr>
              <a:t>Пылин</a:t>
            </a:r>
            <a:r>
              <a:rPr lang="ru-RU" sz="1400" b="1" dirty="0" smtClean="0">
                <a:solidFill>
                  <a:schemeClr val="tx1"/>
                </a:solidFill>
              </a:rPr>
              <a:t> Данила</a:t>
            </a:r>
          </a:p>
          <a:p>
            <a:pPr algn="ctr"/>
            <a:endParaRPr lang="ru-RU" sz="1400" b="1" dirty="0" smtClean="0">
              <a:solidFill>
                <a:schemeClr val="tx1"/>
              </a:solidFill>
            </a:endParaRPr>
          </a:p>
          <a:p>
            <a:pPr algn="ctr"/>
            <a:r>
              <a:rPr lang="ru-RU" sz="1400" b="1" dirty="0" smtClean="0">
                <a:solidFill>
                  <a:schemeClr val="tx1"/>
                </a:solidFill>
              </a:rPr>
              <a:t>Многие </a:t>
            </a:r>
            <a:r>
              <a:rPr lang="ru-RU" sz="1400" b="1" dirty="0" smtClean="0">
                <a:solidFill>
                  <a:schemeClr val="tx1"/>
                </a:solidFill>
              </a:rPr>
              <a:t>мальчики, рожденные в знаке зодиака Рак, испытывают большую потребность утвердиться в собственных глазах, как настоящие мужчины, и считают своей обязанностью заниматься подчеркнуто мужскими видами спорта. </a:t>
            </a:r>
            <a:r>
              <a:rPr lang="ru-RU" sz="1400" b="1" dirty="0" smtClean="0">
                <a:solidFill>
                  <a:schemeClr val="tx1"/>
                </a:solidFill>
              </a:rPr>
              <a:t>Для </a:t>
            </a:r>
            <a:r>
              <a:rPr lang="ru-RU" sz="1400" b="1" dirty="0" smtClean="0">
                <a:solidFill>
                  <a:schemeClr val="tx1"/>
                </a:solidFill>
              </a:rPr>
              <a:t>детей - Раков очень важен пример родителей, если с детства вы всей семьей будете заниматься физкультурой, тем самым привьете нежную любовь к спорту. Ни в коем случае нельзя пытаться их заставлять насильно заниматься спортом. Любое принуждение только усилит их надуманные страхи. Астрологический знак Рака принадлежит стихии воды, которая является наиболее комфортной средой для них. Плавание, прыжки в воду, ныряние с аквалангами на глубину и другие виды занятий, связанных с водой, будут доставлять вашим детям огромное удовольствие и значительные результаты.</a:t>
            </a:r>
            <a:endParaRPr lang="ru-RU" sz="1400" b="1" dirty="0">
              <a:solidFill>
                <a:schemeClr val="tx1"/>
              </a:solidFill>
            </a:endParaRPr>
          </a:p>
        </p:txBody>
      </p:sp>
      <p:sp>
        <p:nvSpPr>
          <p:cNvPr id="4" name="Прямоугольник 3"/>
          <p:cNvSpPr/>
          <p:nvPr/>
        </p:nvSpPr>
        <p:spPr>
          <a:xfrm>
            <a:off x="142844" y="142852"/>
            <a:ext cx="4286280" cy="5262979"/>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err="1" smtClean="0">
                <a:solidFill>
                  <a:schemeClr val="tx1"/>
                </a:solidFill>
              </a:rPr>
              <a:t>Зюкин</a:t>
            </a:r>
            <a:r>
              <a:rPr lang="ru-RU" sz="1400" b="1" dirty="0" smtClean="0">
                <a:solidFill>
                  <a:schemeClr val="tx1"/>
                </a:solidFill>
              </a:rPr>
              <a:t> Алексей</a:t>
            </a:r>
          </a:p>
          <a:p>
            <a:pPr algn="ctr"/>
            <a:r>
              <a:rPr lang="ru-RU" sz="1400" b="1" dirty="0" err="1" smtClean="0">
                <a:solidFill>
                  <a:schemeClr val="tx1"/>
                </a:solidFill>
              </a:rPr>
              <a:t>Маренчук</a:t>
            </a:r>
            <a:r>
              <a:rPr lang="ru-RU" sz="1400" b="1" dirty="0" smtClean="0">
                <a:solidFill>
                  <a:schemeClr val="tx1"/>
                </a:solidFill>
              </a:rPr>
              <a:t> Виталий</a:t>
            </a:r>
          </a:p>
          <a:p>
            <a:pPr algn="ctr"/>
            <a:r>
              <a:rPr lang="ru-RU" sz="1400" b="1" dirty="0" smtClean="0">
                <a:solidFill>
                  <a:schemeClr val="tx1"/>
                </a:solidFill>
              </a:rPr>
              <a:t>Порожняк Максим</a:t>
            </a:r>
          </a:p>
          <a:p>
            <a:pPr algn="ctr"/>
            <a:r>
              <a:rPr lang="ru-RU" sz="1400" b="1" dirty="0" err="1" smtClean="0">
                <a:solidFill>
                  <a:schemeClr val="tx1"/>
                </a:solidFill>
              </a:rPr>
              <a:t>Сесь</a:t>
            </a:r>
            <a:r>
              <a:rPr lang="ru-RU" sz="1400" b="1" dirty="0" smtClean="0">
                <a:solidFill>
                  <a:schemeClr val="tx1"/>
                </a:solidFill>
              </a:rPr>
              <a:t> Федор</a:t>
            </a:r>
          </a:p>
          <a:p>
            <a:pPr algn="ctr"/>
            <a:r>
              <a:rPr lang="ru-RU" sz="1400" b="1" dirty="0" err="1" smtClean="0">
                <a:solidFill>
                  <a:schemeClr val="tx1"/>
                </a:solidFill>
              </a:rPr>
              <a:t>Черемина</a:t>
            </a:r>
            <a:r>
              <a:rPr lang="ru-RU" sz="1400" b="1" dirty="0" smtClean="0">
                <a:solidFill>
                  <a:schemeClr val="tx1"/>
                </a:solidFill>
              </a:rPr>
              <a:t> Кристина</a:t>
            </a:r>
          </a:p>
          <a:p>
            <a:pPr algn="ctr"/>
            <a:endParaRPr lang="ru-RU" sz="1400" b="1" dirty="0" smtClean="0">
              <a:solidFill>
                <a:schemeClr val="tx1"/>
              </a:solidFill>
            </a:endParaRPr>
          </a:p>
          <a:p>
            <a:pPr algn="ctr"/>
            <a:r>
              <a:rPr lang="ru-RU" sz="1400" b="1" dirty="0" smtClean="0">
                <a:solidFill>
                  <a:schemeClr val="tx1"/>
                </a:solidFill>
              </a:rPr>
              <a:t>За </a:t>
            </a:r>
            <a:r>
              <a:rPr lang="ru-RU" sz="1400" b="1" dirty="0" smtClean="0">
                <a:solidFill>
                  <a:schemeClr val="tx1"/>
                </a:solidFill>
              </a:rPr>
              <a:t>период обучения в школе, </a:t>
            </a:r>
            <a:r>
              <a:rPr lang="ru-RU" sz="1400" b="1" dirty="0" smtClean="0">
                <a:solidFill>
                  <a:schemeClr val="tx1"/>
                </a:solidFill>
              </a:rPr>
              <a:t>рожденные </a:t>
            </a:r>
            <a:r>
              <a:rPr lang="ru-RU" sz="1400" b="1" dirty="0" smtClean="0">
                <a:solidFill>
                  <a:schemeClr val="tx1"/>
                </a:solidFill>
              </a:rPr>
              <a:t>в знаке зодиака Близнецы, могут попробовать себя чуть ли не во всех видах спорта, неизменно подавая большие надежды. Быстро освоив азы одной спортивной дисциплины, они теряют к ней интерес, и увлекаются чем-нибудь новым. Добиться действительно серьезных результатов они могут только при поддержке коллектива сверстников, команды, которая ставит перед собой великие задачи. Как спортсмены, Близнецы отличаются быстротой реакции, мобильностью и техникой исполнения. Комфортнее всего дети - Близнецы себя чувствуют в командных, игровых видах спорта: в футболе, баскетболе, волейболе, хоккее, в прыжках в длину, в высоту, в гонках на велосипеде, в акробатических и других танцах. Многообразие их увлечений и талантов может поразить вас.</a:t>
            </a:r>
            <a:endParaRPr lang="ru-RU" sz="1400" b="1"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14876" y="142852"/>
            <a:ext cx="4286280" cy="4185761"/>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Бондар Александр</a:t>
            </a:r>
          </a:p>
          <a:p>
            <a:pPr algn="ctr"/>
            <a:endParaRPr lang="ru-RU" sz="1400" b="1" dirty="0" smtClean="0">
              <a:solidFill>
                <a:schemeClr val="tx1"/>
              </a:solidFill>
            </a:endParaRPr>
          </a:p>
          <a:p>
            <a:pPr algn="ctr"/>
            <a:r>
              <a:rPr lang="ru-RU" sz="1400" b="1" dirty="0" smtClean="0">
                <a:solidFill>
                  <a:schemeClr val="tx1"/>
                </a:solidFill>
              </a:rPr>
              <a:t>Рожденные </a:t>
            </a:r>
            <a:r>
              <a:rPr lang="ru-RU" sz="1400" b="1" dirty="0" smtClean="0">
                <a:solidFill>
                  <a:schemeClr val="tx1"/>
                </a:solidFill>
              </a:rPr>
              <a:t>в знаке зодиака Девы, обладают таким ценными для спортсмена качествами, как дисциплинированностью, аккуратностью, требовательностью к себе и редким трудолюбием. Их слабая сторона - это излишняя скромность и недооценка собственных способностей, что часто может становиться препятствием на пути развития их спортивной карьеры. Девам с детства нужно прививать честолюбие и веру в свои силы, повышать самооценку похвалами и ставить перед ними высокие цели. Их интеллектуальные способности так высоки, что они легко находят себя в таких видах спорта, как шахматы, футбол, хоккей, автогонки, настольный теннис, бадминтон. При занятиях любыми другими видами спорта им свойственен индивидуальный подход.</a:t>
            </a:r>
            <a:endParaRPr lang="ru-RU" sz="1400" b="1" dirty="0">
              <a:solidFill>
                <a:schemeClr val="tx1"/>
              </a:solidFill>
            </a:endParaRPr>
          </a:p>
        </p:txBody>
      </p:sp>
      <p:sp>
        <p:nvSpPr>
          <p:cNvPr id="3" name="Прямоугольник 2"/>
          <p:cNvSpPr/>
          <p:nvPr/>
        </p:nvSpPr>
        <p:spPr>
          <a:xfrm>
            <a:off x="142844" y="142852"/>
            <a:ext cx="4286280" cy="5262979"/>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Овчинников Виктор</a:t>
            </a:r>
          </a:p>
          <a:p>
            <a:pPr algn="ctr"/>
            <a:r>
              <a:rPr lang="ru-RU" sz="1400" b="1" dirty="0" err="1" smtClean="0">
                <a:solidFill>
                  <a:schemeClr val="tx1"/>
                </a:solidFill>
              </a:rPr>
              <a:t>Крисанова</a:t>
            </a:r>
            <a:r>
              <a:rPr lang="ru-RU" sz="1400" b="1" dirty="0" smtClean="0">
                <a:solidFill>
                  <a:schemeClr val="tx1"/>
                </a:solidFill>
              </a:rPr>
              <a:t> Анастасия</a:t>
            </a:r>
          </a:p>
          <a:p>
            <a:pPr algn="ctr"/>
            <a:r>
              <a:rPr lang="ru-RU" sz="1400" b="1" dirty="0" err="1" smtClean="0">
                <a:solidFill>
                  <a:schemeClr val="tx1"/>
                </a:solidFill>
              </a:rPr>
              <a:t>Разумцева</a:t>
            </a:r>
            <a:r>
              <a:rPr lang="ru-RU" sz="1400" b="1" dirty="0" smtClean="0">
                <a:solidFill>
                  <a:schemeClr val="tx1"/>
                </a:solidFill>
              </a:rPr>
              <a:t> Таисия</a:t>
            </a:r>
          </a:p>
          <a:p>
            <a:pPr algn="ctr"/>
            <a:endParaRPr lang="ru-RU" sz="1400" b="1" dirty="0" smtClean="0">
              <a:solidFill>
                <a:schemeClr val="tx1"/>
              </a:solidFill>
            </a:endParaRPr>
          </a:p>
          <a:p>
            <a:pPr algn="ctr"/>
            <a:r>
              <a:rPr lang="ru-RU" sz="1400" b="1" dirty="0" smtClean="0">
                <a:solidFill>
                  <a:schemeClr val="tx1"/>
                </a:solidFill>
              </a:rPr>
              <a:t>Рожденных </a:t>
            </a:r>
            <a:r>
              <a:rPr lang="ru-RU" sz="1400" b="1" dirty="0" smtClean="0">
                <a:solidFill>
                  <a:schemeClr val="tx1"/>
                </a:solidFill>
              </a:rPr>
              <a:t>в знаке зодиака Лев, отличает непреклонная сила воли и сильное желание быть суперзвездой. Каждый из них мечтает добиться небывалых результатов и признания в индивидуальных видах спорта, таких, например, как одиночное фигурное катание, художественная гимнастика, культуризм и другие. Но, у детей - Львов есть маленькая слабость, они от природы ленивы. Если в детстве вам удастся помочь им войти в нужный ритм и занять все их свободное время стремлением к успеху, то их ждет великое будущее. Если упустить время, то повзрослевшему Льву трудно будет начать заниматься спортом, ведь ему сразу надо показывать хорошие результаты! Всегда помните, что Львятам требуется невероятное количество комплиментов и внимания. Вы должны восхищаться каждым их маленьким достижением, только тогда они будут подниматься по лестнице к успеху и славе!</a:t>
            </a:r>
            <a:endParaRPr lang="ru-RU" sz="1400"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42852"/>
            <a:ext cx="4286280" cy="4832092"/>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Латышев Дмитрий</a:t>
            </a:r>
          </a:p>
          <a:p>
            <a:pPr algn="ctr"/>
            <a:r>
              <a:rPr lang="ru-RU" sz="1400" b="1" dirty="0" smtClean="0">
                <a:solidFill>
                  <a:schemeClr val="tx1"/>
                </a:solidFill>
              </a:rPr>
              <a:t>Белых Марина</a:t>
            </a:r>
          </a:p>
          <a:p>
            <a:pPr algn="ctr"/>
            <a:r>
              <a:rPr lang="ru-RU" sz="1400" b="1" dirty="0" smtClean="0">
                <a:solidFill>
                  <a:schemeClr val="tx1"/>
                </a:solidFill>
              </a:rPr>
              <a:t>Рогачева Анна</a:t>
            </a:r>
          </a:p>
          <a:p>
            <a:pPr algn="ctr"/>
            <a:endParaRPr lang="ru-RU" sz="1400" b="1" dirty="0" smtClean="0">
              <a:solidFill>
                <a:schemeClr val="tx1"/>
              </a:solidFill>
            </a:endParaRPr>
          </a:p>
          <a:p>
            <a:pPr algn="ctr"/>
            <a:r>
              <a:rPr lang="ru-RU" sz="1400" b="1" dirty="0" smtClean="0">
                <a:solidFill>
                  <a:schemeClr val="tx1"/>
                </a:solidFill>
              </a:rPr>
              <a:t>Рожденным </a:t>
            </a:r>
            <a:r>
              <a:rPr lang="ru-RU" sz="1400" b="1" dirty="0" smtClean="0">
                <a:solidFill>
                  <a:schemeClr val="tx1"/>
                </a:solidFill>
              </a:rPr>
              <a:t>в знаке зодиака Весы, необходимо заниматься спортом, чтобы уравновесить неустойчивую нервную систему и свою склонность к исключительно интеллектуальной деятельности. Стремление везде найти гармонию, красоту и эстетику, приводят Весов в такие виды спорта, как художественная гимнастика, фехтование, теннис, аэробика, шейпинг, акробатический рок-н-ролл. Острая потребность в поддержке и обостренное чувство партнерства помогают Весам добиться успеха в парных видах спорта: фигурное катание, теннис. Не многих Весов может привлечь грубость и, на их взгляд, не эстетичность бокса, метания молота и тяжелой атлетики. Однако, в силу двойственности этого знака, многих девочек, наоборот, может притянуть сугубо мужские дисциплины.</a:t>
            </a:r>
            <a:endParaRPr lang="ru-RU" sz="1400" b="1" dirty="0">
              <a:solidFill>
                <a:schemeClr val="tx1"/>
              </a:solidFill>
            </a:endParaRPr>
          </a:p>
        </p:txBody>
      </p:sp>
      <p:sp>
        <p:nvSpPr>
          <p:cNvPr id="3" name="Прямоугольник 2"/>
          <p:cNvSpPr/>
          <p:nvPr/>
        </p:nvSpPr>
        <p:spPr>
          <a:xfrm>
            <a:off x="4714876" y="142852"/>
            <a:ext cx="4286280" cy="5262979"/>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Пантелеев Виктор</a:t>
            </a:r>
          </a:p>
          <a:p>
            <a:pPr algn="ctr"/>
            <a:r>
              <a:rPr lang="ru-RU" sz="1400" b="1" dirty="0" err="1" smtClean="0">
                <a:solidFill>
                  <a:schemeClr val="tx1"/>
                </a:solidFill>
              </a:rPr>
              <a:t>Дичану</a:t>
            </a:r>
            <a:r>
              <a:rPr lang="ru-RU" sz="1400" b="1" dirty="0" smtClean="0">
                <a:solidFill>
                  <a:schemeClr val="tx1"/>
                </a:solidFill>
              </a:rPr>
              <a:t> Евгений</a:t>
            </a:r>
          </a:p>
          <a:p>
            <a:pPr algn="ctr"/>
            <a:endParaRPr lang="ru-RU" sz="1400" b="1" dirty="0" smtClean="0">
              <a:solidFill>
                <a:schemeClr val="tx1"/>
              </a:solidFill>
            </a:endParaRPr>
          </a:p>
          <a:p>
            <a:pPr algn="ctr"/>
            <a:r>
              <a:rPr lang="ru-RU" sz="1400" b="1" dirty="0" smtClean="0">
                <a:solidFill>
                  <a:schemeClr val="tx1"/>
                </a:solidFill>
              </a:rPr>
              <a:t>Детям-Скорпионам </a:t>
            </a:r>
            <a:r>
              <a:rPr lang="ru-RU" sz="1400" b="1" dirty="0" smtClean="0">
                <a:solidFill>
                  <a:schemeClr val="tx1"/>
                </a:solidFill>
              </a:rPr>
              <a:t>сам Бог велел заниматься спортом, они не бояться ни тяжелых нагрузок, ни жесткой конкуренции, ни обидных поражений. В силу особенности Скорпионов, их не могут остановить ни травмы, ни ушибы, так как они обладают магической способностью к самовосстановлению в кратчайшие сроки. Присутствие большого количества болельщиков их не только не смутит, но и придаст им дополнительную энергию. Особенно их притягивают такие виды спорта, как бокс, бои без правил, кетч, гонки на выживание, а также те дисциплины, где человек противостоит стихии: байдарки, водный туризм, яхты, подводное плавание. Дети-Скорпионы, чувствуя себя очень сильными и уверенными, могут так и не прийти в спорт вообще. Обязательно в детстве приобщите их к спорту, с тем, чтобы их безудержная энергия расходовалась не на улице и в подъезде, а в бассейне и спортзале.</a:t>
            </a:r>
            <a:endParaRPr lang="ru-RU" sz="1400" b="1"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42852"/>
            <a:ext cx="4286280" cy="4401205"/>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smtClean="0">
                <a:solidFill>
                  <a:schemeClr val="tx1"/>
                </a:solidFill>
              </a:rPr>
              <a:t>Брюханова Анастасия</a:t>
            </a:r>
          </a:p>
          <a:p>
            <a:pPr algn="ctr"/>
            <a:endParaRPr lang="ru-RU" sz="1400" b="1" dirty="0" smtClean="0">
              <a:solidFill>
                <a:schemeClr val="tx1"/>
              </a:solidFill>
            </a:endParaRPr>
          </a:p>
          <a:p>
            <a:pPr algn="ctr"/>
            <a:r>
              <a:rPr lang="ru-RU" sz="1400" b="1" dirty="0" smtClean="0">
                <a:solidFill>
                  <a:schemeClr val="tx1"/>
                </a:solidFill>
              </a:rPr>
              <a:t>Детей-Стрельцов</a:t>
            </a:r>
            <a:r>
              <a:rPr lang="ru-RU" sz="1400" b="1" dirty="0" smtClean="0">
                <a:solidFill>
                  <a:schemeClr val="tx1"/>
                </a:solidFill>
              </a:rPr>
              <a:t>, прежде чем их приобщить к занятиям каким-либо видом спорта, обязательно необходимо посвятить в философию спорта в целом, показать им перспективы развития, рассказать о глобальной роли спорта в жизни человечества. Имея перед собой образ спортивного кумира, им легче добиваться высоких результатов и сохранить преданность спорту на всю жизнь. Многие идеалистично настроенные Стрельцы находят себя в восточных единоборствах. Также им близки по духу такие виды спорта, как стрельба из лука, метание копья, конные виды спорта и прыжки с парашюта, автогонки. Дети-Стрельцы, в силу своей непоседливости и нетерпеливости могут увлекаться совершенно разными дисциплинами и только ваша поддержка заданного курса поможет им придти к заветной цели.</a:t>
            </a:r>
            <a:endParaRPr lang="ru-RU" sz="1400" b="1" dirty="0">
              <a:solidFill>
                <a:schemeClr val="tx1"/>
              </a:solidFill>
            </a:endParaRPr>
          </a:p>
        </p:txBody>
      </p:sp>
      <p:sp>
        <p:nvSpPr>
          <p:cNvPr id="3" name="Прямоугольник 2"/>
          <p:cNvSpPr/>
          <p:nvPr/>
        </p:nvSpPr>
        <p:spPr>
          <a:xfrm>
            <a:off x="4714876" y="142852"/>
            <a:ext cx="4286280" cy="5693866"/>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sz="1400" b="1" dirty="0" smtClean="0">
              <a:solidFill>
                <a:schemeClr val="tx1"/>
              </a:solidFill>
            </a:endParaRPr>
          </a:p>
          <a:p>
            <a:pPr algn="ctr"/>
            <a:r>
              <a:rPr lang="ru-RU" sz="1400" b="1" dirty="0" err="1" smtClean="0">
                <a:solidFill>
                  <a:schemeClr val="tx1"/>
                </a:solidFill>
              </a:rPr>
              <a:t>Абдухалил</a:t>
            </a:r>
            <a:r>
              <a:rPr lang="ru-RU" sz="1400" b="1" dirty="0" smtClean="0">
                <a:solidFill>
                  <a:schemeClr val="tx1"/>
                </a:solidFill>
              </a:rPr>
              <a:t> Николай</a:t>
            </a:r>
          </a:p>
          <a:p>
            <a:pPr algn="ctr"/>
            <a:r>
              <a:rPr lang="ru-RU" sz="1400" b="1" dirty="0" err="1" smtClean="0">
                <a:solidFill>
                  <a:schemeClr val="tx1"/>
                </a:solidFill>
              </a:rPr>
              <a:t>Гузеев</a:t>
            </a:r>
            <a:r>
              <a:rPr lang="ru-RU" sz="1400" b="1" dirty="0" smtClean="0">
                <a:solidFill>
                  <a:schemeClr val="tx1"/>
                </a:solidFill>
              </a:rPr>
              <a:t> Александр</a:t>
            </a:r>
          </a:p>
          <a:p>
            <a:pPr algn="ctr"/>
            <a:r>
              <a:rPr lang="ru-RU" sz="1400" b="1" dirty="0" smtClean="0">
                <a:solidFill>
                  <a:schemeClr val="tx1"/>
                </a:solidFill>
              </a:rPr>
              <a:t>Борисова Валентина</a:t>
            </a:r>
          </a:p>
          <a:p>
            <a:pPr algn="ctr"/>
            <a:r>
              <a:rPr lang="ru-RU" sz="1400" b="1" dirty="0" smtClean="0">
                <a:solidFill>
                  <a:schemeClr val="tx1"/>
                </a:solidFill>
              </a:rPr>
              <a:t>Коноплева Татьяна</a:t>
            </a:r>
          </a:p>
          <a:p>
            <a:pPr algn="ctr"/>
            <a:r>
              <a:rPr lang="ru-RU" sz="1400" b="1" dirty="0" smtClean="0">
                <a:solidFill>
                  <a:schemeClr val="tx1"/>
                </a:solidFill>
              </a:rPr>
              <a:t>Федоренко Марина</a:t>
            </a:r>
          </a:p>
          <a:p>
            <a:pPr algn="ctr"/>
            <a:endParaRPr lang="ru-RU" sz="1400" b="1" dirty="0" smtClean="0">
              <a:solidFill>
                <a:schemeClr val="tx1"/>
              </a:solidFill>
            </a:endParaRPr>
          </a:p>
          <a:p>
            <a:pPr algn="ctr"/>
            <a:r>
              <a:rPr lang="ru-RU" sz="1400" b="1" dirty="0" smtClean="0">
                <a:solidFill>
                  <a:schemeClr val="tx1"/>
                </a:solidFill>
              </a:rPr>
              <a:t>Дети-Козероги</a:t>
            </a:r>
            <a:r>
              <a:rPr lang="ru-RU" sz="1400" b="1" dirty="0" smtClean="0">
                <a:solidFill>
                  <a:schemeClr val="tx1"/>
                </a:solidFill>
              </a:rPr>
              <a:t>, занимаясь любым видом спорта, стремятся к совершенству. Им важно не только добиться результата, завоевать приз, но и выработать свой собственный путь достижения успеха. Как правило, признание приходит к ним не сразу, а довольно в позднем для спортсмена возрасте. И только упорство, и терпение помогают им выстоять в жесткой конкуренции. Имея страстное желание победить, они могут изнурительными тренировками доводить себя до истощения. Помогайте им иногда отвлекаться от спорта, расслабляться на природе, научите их правильно отдыхать. Детей-Козерогов увлекают виды спорта, связанные с риском, такие как: альпинизм, горные лыжи. Их сильное качество - это выносливость, оно помогает им достичь результатов в беге на длинные дистанции, в марафонах, там, где другие знаки зодиака уже давно сдадутся и сойдут с пути /дистанции/.</a:t>
            </a:r>
            <a:endParaRPr lang="ru-RU" sz="1400" b="1"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2844" y="142852"/>
            <a:ext cx="4286280" cy="2585323"/>
          </a:xfrm>
          <a:prstGeom prst="rect">
            <a:avLst/>
          </a:prstGeom>
          <a:solidFill>
            <a:schemeClr val="accent1">
              <a:lumMod val="20000"/>
              <a:lumOff val="80000"/>
            </a:schemeClr>
          </a:solidFill>
          <a:effectLst>
            <a:glow rad="139700">
              <a:schemeClr val="accent1">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a:spAutoFit/>
          </a:bodyPr>
          <a:lstStyle/>
          <a:p>
            <a:pPr algn="ctr"/>
            <a:endParaRPr lang="ru-RU" b="1" dirty="0" smtClean="0">
              <a:solidFill>
                <a:schemeClr val="tx1"/>
              </a:solidFill>
            </a:endParaRPr>
          </a:p>
          <a:p>
            <a:pPr algn="ctr"/>
            <a:r>
              <a:rPr lang="ru-RU" b="1" dirty="0" smtClean="0">
                <a:solidFill>
                  <a:schemeClr val="tx1"/>
                </a:solidFill>
              </a:rPr>
              <a:t>Кроме звёзд на нас оказывает влияние и воспитание, и родительский пример общения, и круг увлечений, и многое другое, не связанное с астрологией. </a:t>
            </a:r>
          </a:p>
          <a:p>
            <a:pPr algn="ctr"/>
            <a:r>
              <a:rPr lang="ru-RU" b="1" dirty="0" smtClean="0">
                <a:solidFill>
                  <a:schemeClr val="tx1"/>
                </a:solidFill>
              </a:rPr>
              <a:t>Нужно учиться «жить дружно», управлять своими эмоциями и понимать друг друга</a:t>
            </a:r>
            <a:r>
              <a:rPr lang="ru-RU" b="1" dirty="0" smtClean="0">
                <a:solidFill>
                  <a:schemeClr val="tx1"/>
                </a:solidFill>
              </a:rPr>
              <a:t>.</a:t>
            </a:r>
          </a:p>
          <a:p>
            <a:pPr algn="ctr"/>
            <a:endParaRPr lang="ru-RU" b="1" dirty="0">
              <a:solidFill>
                <a:schemeClr val="tx1"/>
              </a:solidFill>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1372</Words>
  <PresentationFormat>Экран (4:3)</PresentationFormat>
  <Paragraphs>62</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Слайд 1</vt:lpstr>
      <vt:lpstr>Слайд 2</vt:lpstr>
      <vt:lpstr>Слайд 3</vt:lpstr>
      <vt:lpstr>Слайд 4</vt:lpstr>
      <vt:lpstr>Слайд 5</vt:lpstr>
      <vt:lpstr>Слайд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Valued Acer Customer</cp:lastModifiedBy>
  <cp:revision>1</cp:revision>
  <dcterms:modified xsi:type="dcterms:W3CDTF">2010-03-31T18:09:57Z</dcterms:modified>
</cp:coreProperties>
</file>