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82" r:id="rId3"/>
    <p:sldId id="259" r:id="rId4"/>
    <p:sldId id="264" r:id="rId5"/>
    <p:sldId id="289" r:id="rId6"/>
    <p:sldId id="290" r:id="rId7"/>
    <p:sldId id="265" r:id="rId8"/>
    <p:sldId id="266" r:id="rId9"/>
    <p:sldId id="263" r:id="rId10"/>
    <p:sldId id="269" r:id="rId11"/>
    <p:sldId id="288" r:id="rId12"/>
    <p:sldId id="272" r:id="rId13"/>
    <p:sldId id="287" r:id="rId14"/>
    <p:sldId id="273" r:id="rId15"/>
    <p:sldId id="285" r:id="rId16"/>
    <p:sldId id="274" r:id="rId17"/>
    <p:sldId id="275" r:id="rId18"/>
    <p:sldId id="277" r:id="rId19"/>
    <p:sldId id="286" r:id="rId20"/>
    <p:sldId id="279" r:id="rId21"/>
    <p:sldId id="284" r:id="rId22"/>
    <p:sldId id="281" r:id="rId23"/>
    <p:sldId id="28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8DC516-D8F5-471F-837B-163E6020E075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467F72-9B11-4B98-A639-CB5A830971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67F72-9B11-4B98-A639-CB5A8309713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img1.liveinternet.ru/images/attach/c/2/64/175/64175670_1284820769_10.png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://img-fotki.yandex.ru/get/6/annaze63.9f/0_3a873_cad2f929_L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10" Type="http://schemas.openxmlformats.org/officeDocument/2006/relationships/hyperlink" Target="http://img1.liveinternet.ru/images/attach/c/1/57/118/57118831_1241798500_romashkovaja_poljanka.jpg" TargetMode="External"/><Relationship Id="rId4" Type="http://schemas.openxmlformats.org/officeDocument/2006/relationships/image" Target="../media/image4.png"/><Relationship Id="rId9" Type="http://schemas.openxmlformats.org/officeDocument/2006/relationships/hyperlink" Target="http://img0.liveinternet.ru/images/attach/c/2/64/175/64175672_1284820789_11.pn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1000100" y="1785926"/>
            <a:ext cx="6929486" cy="221457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Безударные</a:t>
            </a:r>
          </a:p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гласные</a:t>
            </a:r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sz="360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" name="Picture 4" descr="C:\Users\Костя\Desktop\2 четверть\шаблоны\бабочки\бабочка 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42852"/>
            <a:ext cx="2667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 descr="C:\Users\Костя\Desktop\2 четверть\шаблоны\бабочки\бабочка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-357214"/>
            <a:ext cx="2819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C:\Users\Костя\Desktop\64175672_1284820789_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786446" y="642918"/>
            <a:ext cx="2041525" cy="1751013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928926" y="4214818"/>
            <a:ext cx="3500462" cy="164307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Составила </a:t>
            </a:r>
          </a:p>
          <a:p>
            <a:pPr algn="ctr"/>
            <a:r>
              <a:rPr lang="ru-RU" dirty="0" smtClean="0"/>
              <a:t>учитель начальных классов</a:t>
            </a:r>
          </a:p>
          <a:p>
            <a:pPr algn="ctr"/>
            <a:r>
              <a:rPr lang="ru-RU" dirty="0" smtClean="0"/>
              <a:t>МБОУ «</a:t>
            </a:r>
            <a:r>
              <a:rPr lang="ru-RU" dirty="0" err="1" smtClean="0"/>
              <a:t>Мамыковская</a:t>
            </a:r>
            <a:r>
              <a:rPr lang="ru-RU" dirty="0" smtClean="0"/>
              <a:t> СОШ»</a:t>
            </a:r>
          </a:p>
          <a:p>
            <a:pPr algn="ctr"/>
            <a:r>
              <a:rPr lang="ru-RU" dirty="0" err="1" smtClean="0"/>
              <a:t>Нурлатского</a:t>
            </a:r>
            <a:r>
              <a:rPr lang="ru-RU" dirty="0" smtClean="0"/>
              <a:t> района РТ</a:t>
            </a:r>
          </a:p>
          <a:p>
            <a:pPr algn="ctr"/>
            <a:r>
              <a:rPr lang="ru-RU" dirty="0" smtClean="0"/>
              <a:t>Яковлева Т.Г.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571876"/>
            <a:ext cx="1463664" cy="1449115"/>
          </a:xfrm>
          <a:prstGeom prst="rect">
            <a:avLst/>
          </a:prstGeom>
          <a:noFill/>
        </p:spPr>
      </p:pic>
      <p:pic>
        <p:nvPicPr>
          <p:cNvPr id="12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929198"/>
            <a:ext cx="1463664" cy="1449115"/>
          </a:xfrm>
          <a:prstGeom prst="rect">
            <a:avLst/>
          </a:prstGeom>
          <a:noFill/>
        </p:spPr>
      </p:pic>
      <p:pic>
        <p:nvPicPr>
          <p:cNvPr id="14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357694"/>
            <a:ext cx="1463664" cy="1449115"/>
          </a:xfrm>
          <a:prstGeom prst="rect">
            <a:avLst/>
          </a:prstGeom>
          <a:noFill/>
        </p:spPr>
      </p:pic>
      <p:pic>
        <p:nvPicPr>
          <p:cNvPr id="17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5214950"/>
            <a:ext cx="1463664" cy="1449115"/>
          </a:xfrm>
          <a:prstGeom prst="rect">
            <a:avLst/>
          </a:prstGeom>
          <a:noFill/>
        </p:spPr>
      </p:pic>
      <p:pic>
        <p:nvPicPr>
          <p:cNvPr id="2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3071810"/>
            <a:ext cx="1463664" cy="144911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198516" y="3357562"/>
            <a:ext cx="8242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00760" y="2857496"/>
            <a:ext cx="8692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48" y="2143116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1928794" y="3643314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857884" y="3214686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214810" y="5000636"/>
            <a:ext cx="7986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3929058" y="5286388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285852" y="2143116"/>
            <a:ext cx="614366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дл   на    </a:t>
            </a: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000496" y="1714488"/>
            <a:ext cx="87075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071934" y="2214554"/>
            <a:ext cx="714380" cy="785818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143372" y="1857364"/>
            <a:ext cx="53838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3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571876"/>
            <a:ext cx="1463664" cy="1449115"/>
          </a:xfrm>
          <a:prstGeom prst="rect">
            <a:avLst/>
          </a:prstGeom>
          <a:noFill/>
        </p:spPr>
      </p:pic>
      <p:pic>
        <p:nvPicPr>
          <p:cNvPr id="24" name="Picture 4" descr="C:\Users\Костя\Desktop\2 четверть\шаблоны\бабочки\бабочка 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0"/>
            <a:ext cx="2667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Управляющая кнопка: далее 33">
            <a:hlinkClick r:id="" action="ppaction://hlinkshowjump?jump=nextslide" highlightClick="1"/>
          </p:cNvPr>
          <p:cNvSpPr/>
          <p:nvPr/>
        </p:nvSpPr>
        <p:spPr>
          <a:xfrm>
            <a:off x="8143868" y="6357934"/>
            <a:ext cx="1000132" cy="50006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лок-схема: альтернативный процесс 34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длины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rot="5400000">
            <a:off x="7893867" y="1393017"/>
            <a:ext cx="1428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1" name="Блок-схема: альтернативный процесс 40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помощь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2" name="Блок-схема: альтернативный процесс 41"/>
          <p:cNvSpPr/>
          <p:nvPr/>
        </p:nvSpPr>
        <p:spPr>
          <a:xfrm>
            <a:off x="6858016" y="1285860"/>
            <a:ext cx="2071702" cy="684086"/>
          </a:xfrm>
          <a:prstGeom prst="flowChartAlternateProcess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8" grpId="0" animBg="1"/>
      <p:bldP spid="29" grpId="0" animBg="1"/>
      <p:bldP spid="25" grpId="0"/>
      <p:bldP spid="31" grpId="0" animBg="1"/>
      <p:bldP spid="30" grpId="0" animBg="1"/>
      <p:bldP spid="32" grpId="0"/>
      <p:bldP spid="41" grpId="0" animBg="1"/>
      <p:bldP spid="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571876"/>
            <a:ext cx="1463664" cy="1449115"/>
          </a:xfrm>
          <a:prstGeom prst="rect">
            <a:avLst/>
          </a:prstGeom>
          <a:noFill/>
        </p:spPr>
      </p:pic>
      <p:pic>
        <p:nvPicPr>
          <p:cNvPr id="12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929198"/>
            <a:ext cx="1463664" cy="1449115"/>
          </a:xfrm>
          <a:prstGeom prst="rect">
            <a:avLst/>
          </a:prstGeom>
          <a:noFill/>
        </p:spPr>
      </p:pic>
      <p:pic>
        <p:nvPicPr>
          <p:cNvPr id="14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357694"/>
            <a:ext cx="1463664" cy="1449115"/>
          </a:xfrm>
          <a:prstGeom prst="rect">
            <a:avLst/>
          </a:prstGeom>
          <a:noFill/>
        </p:spPr>
      </p:pic>
      <p:pic>
        <p:nvPicPr>
          <p:cNvPr id="17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5214950"/>
            <a:ext cx="1463664" cy="1449115"/>
          </a:xfrm>
          <a:prstGeom prst="rect">
            <a:avLst/>
          </a:prstGeom>
          <a:noFill/>
        </p:spPr>
      </p:pic>
      <p:pic>
        <p:nvPicPr>
          <p:cNvPr id="2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3071810"/>
            <a:ext cx="1463664" cy="144911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198516" y="3357562"/>
            <a:ext cx="8242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00760" y="2857496"/>
            <a:ext cx="8692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48" y="2143116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2000232" y="3643314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857884" y="3214686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214810" y="5000636"/>
            <a:ext cx="7986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3929058" y="5286388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285852" y="2143116"/>
            <a:ext cx="614366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кл</a:t>
            </a:r>
            <a:r>
              <a:rPr lang="ru-RU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 новый </a:t>
            </a: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929058" y="3786190"/>
            <a:ext cx="5383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57488" y="1714488"/>
            <a:ext cx="8242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928926" y="2214554"/>
            <a:ext cx="714380" cy="785818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928926" y="1857364"/>
            <a:ext cx="53838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6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571876"/>
            <a:ext cx="1463664" cy="1449115"/>
          </a:xfrm>
          <a:prstGeom prst="rect">
            <a:avLst/>
          </a:prstGeom>
          <a:noFill/>
        </p:spPr>
      </p:pic>
      <p:pic>
        <p:nvPicPr>
          <p:cNvPr id="26" name="Picture 4" descr="C:\Users\Костя\Desktop\2 четверть\шаблоны\бабочки\бабочка 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0"/>
            <a:ext cx="2667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8143868" y="6357934"/>
            <a:ext cx="1000132" cy="50006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лок-схема: альтернативный процесс 33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клён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rot="5400000">
            <a:off x="8036743" y="1321579"/>
            <a:ext cx="1428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1" name="Блок-схема: альтернативный процесс 40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помощь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2" name="Блок-схема: альтернативный процесс 41"/>
          <p:cNvSpPr/>
          <p:nvPr/>
        </p:nvSpPr>
        <p:spPr>
          <a:xfrm>
            <a:off x="6858016" y="1285860"/>
            <a:ext cx="2143140" cy="684086"/>
          </a:xfrm>
          <a:prstGeom prst="flowChartAlternateProcess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8" grpId="0" animBg="1"/>
      <p:bldP spid="29" grpId="0" animBg="1"/>
      <p:bldP spid="25" grpId="0"/>
      <p:bldP spid="31" grpId="0" animBg="1"/>
      <p:bldP spid="24" grpId="0" animBg="1"/>
      <p:bldP spid="35" grpId="0"/>
      <p:bldP spid="41" grpId="0" animBg="1"/>
      <p:bldP spid="4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571876"/>
            <a:ext cx="1463664" cy="1449115"/>
          </a:xfrm>
          <a:prstGeom prst="rect">
            <a:avLst/>
          </a:prstGeom>
          <a:noFill/>
        </p:spPr>
      </p:pic>
      <p:pic>
        <p:nvPicPr>
          <p:cNvPr id="12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929198"/>
            <a:ext cx="1463664" cy="1449115"/>
          </a:xfrm>
          <a:prstGeom prst="rect">
            <a:avLst/>
          </a:prstGeom>
          <a:noFill/>
        </p:spPr>
      </p:pic>
      <p:pic>
        <p:nvPicPr>
          <p:cNvPr id="14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357694"/>
            <a:ext cx="1463664" cy="1449115"/>
          </a:xfrm>
          <a:prstGeom prst="rect">
            <a:avLst/>
          </a:prstGeom>
          <a:noFill/>
        </p:spPr>
      </p:pic>
      <p:pic>
        <p:nvPicPr>
          <p:cNvPr id="17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5214950"/>
            <a:ext cx="1463664" cy="1449115"/>
          </a:xfrm>
          <a:prstGeom prst="rect">
            <a:avLst/>
          </a:prstGeom>
          <a:noFill/>
        </p:spPr>
      </p:pic>
      <p:pic>
        <p:nvPicPr>
          <p:cNvPr id="2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3071810"/>
            <a:ext cx="1463664" cy="144911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198516" y="3357562"/>
            <a:ext cx="8242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00760" y="2857496"/>
            <a:ext cx="8692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48" y="2143116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2000232" y="3643314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857884" y="3214686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214810" y="5000636"/>
            <a:ext cx="7986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3929058" y="5286388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285852" y="2143116"/>
            <a:ext cx="614366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гн</a:t>
            </a:r>
            <a:r>
              <a:rPr lang="ru-RU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 </a:t>
            </a:r>
            <a:r>
              <a:rPr lang="ru-RU" sz="96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здо</a:t>
            </a:r>
            <a:r>
              <a:rPr lang="ru-RU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929058" y="3786190"/>
            <a:ext cx="5383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571868" y="1643050"/>
            <a:ext cx="8242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643306" y="2214554"/>
            <a:ext cx="714380" cy="785818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643306" y="1857364"/>
            <a:ext cx="53838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6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571876"/>
            <a:ext cx="1463664" cy="1449115"/>
          </a:xfrm>
          <a:prstGeom prst="rect">
            <a:avLst/>
          </a:prstGeom>
          <a:noFill/>
        </p:spPr>
      </p:pic>
      <p:pic>
        <p:nvPicPr>
          <p:cNvPr id="30" name="Picture 4" descr="C:\Users\Костя\Desktop\2 четверть\шаблоны\бабочки\бабочка 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0"/>
            <a:ext cx="2667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Управляющая кнопка: далее 33">
            <a:hlinkClick r:id="" action="ppaction://hlinkshowjump?jump=nextslide" highlightClick="1"/>
          </p:cNvPr>
          <p:cNvSpPr/>
          <p:nvPr/>
        </p:nvSpPr>
        <p:spPr>
          <a:xfrm>
            <a:off x="8143868" y="6357934"/>
            <a:ext cx="1000132" cy="50006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Блок-схема: альтернативный процесс 36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гнёзда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rot="5400000">
            <a:off x="7822429" y="1321579"/>
            <a:ext cx="1428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1" name="Блок-схема: альтернативный процесс 40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помощь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2" name="Блок-схема: альтернативный процесс 41"/>
          <p:cNvSpPr/>
          <p:nvPr/>
        </p:nvSpPr>
        <p:spPr>
          <a:xfrm>
            <a:off x="6858016" y="1285860"/>
            <a:ext cx="2143140" cy="684086"/>
          </a:xfrm>
          <a:prstGeom prst="flowChartAlternateProcess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8" grpId="0" animBg="1"/>
      <p:bldP spid="29" grpId="0" animBg="1"/>
      <p:bldP spid="25" grpId="0"/>
      <p:bldP spid="31" grpId="0" animBg="1"/>
      <p:bldP spid="24" grpId="0" animBg="1"/>
      <p:bldP spid="35" grpId="0"/>
      <p:bldP spid="41" grpId="0" animBg="1"/>
      <p:bldP spid="4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571876"/>
            <a:ext cx="1463664" cy="1449115"/>
          </a:xfrm>
          <a:prstGeom prst="rect">
            <a:avLst/>
          </a:prstGeom>
          <a:noFill/>
        </p:spPr>
      </p:pic>
      <p:pic>
        <p:nvPicPr>
          <p:cNvPr id="12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929198"/>
            <a:ext cx="1463664" cy="1449115"/>
          </a:xfrm>
          <a:prstGeom prst="rect">
            <a:avLst/>
          </a:prstGeom>
          <a:noFill/>
        </p:spPr>
      </p:pic>
      <p:pic>
        <p:nvPicPr>
          <p:cNvPr id="14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357694"/>
            <a:ext cx="1463664" cy="1449115"/>
          </a:xfrm>
          <a:prstGeom prst="rect">
            <a:avLst/>
          </a:prstGeom>
          <a:noFill/>
        </p:spPr>
      </p:pic>
      <p:pic>
        <p:nvPicPr>
          <p:cNvPr id="17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5214950"/>
            <a:ext cx="1463664" cy="1449115"/>
          </a:xfrm>
          <a:prstGeom prst="rect">
            <a:avLst/>
          </a:prstGeom>
          <a:noFill/>
        </p:spPr>
      </p:pic>
      <p:pic>
        <p:nvPicPr>
          <p:cNvPr id="2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3071810"/>
            <a:ext cx="1463664" cy="144911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198516" y="3357562"/>
            <a:ext cx="8242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00760" y="2857496"/>
            <a:ext cx="8692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48" y="2143116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1928794" y="3643314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857884" y="3214686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214810" y="5000636"/>
            <a:ext cx="7986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3929058" y="5286388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357290" y="2214554"/>
            <a:ext cx="614366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про   </a:t>
            </a:r>
            <a:r>
              <a:rPr lang="ru-RU" sz="96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грать</a:t>
            </a:r>
            <a:r>
              <a:rPr lang="ru-RU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571868" y="1714488"/>
            <a:ext cx="8572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643306" y="2285992"/>
            <a:ext cx="714380" cy="785818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786182" y="1857364"/>
            <a:ext cx="53838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3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571876"/>
            <a:ext cx="1463664" cy="1449115"/>
          </a:xfrm>
          <a:prstGeom prst="rect">
            <a:avLst/>
          </a:prstGeom>
          <a:noFill/>
        </p:spPr>
      </p:pic>
      <p:pic>
        <p:nvPicPr>
          <p:cNvPr id="24" name="Picture 4" descr="C:\Users\Костя\Desktop\2 четверть\шаблоны\бабочки\бабочка 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142852"/>
            <a:ext cx="2667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Управляющая кнопка: далее 33">
            <a:hlinkClick r:id="" action="ppaction://hlinkshowjump?jump=nextslide" highlightClick="1"/>
          </p:cNvPr>
          <p:cNvSpPr/>
          <p:nvPr/>
        </p:nvSpPr>
        <p:spPr>
          <a:xfrm>
            <a:off x="8143868" y="6357934"/>
            <a:ext cx="1000132" cy="50006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лок-схема: альтернативный процесс 34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игры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rot="5400000">
            <a:off x="7536677" y="1393017"/>
            <a:ext cx="1428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0" name="Блок-схема: альтернативный процесс 39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помощь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1" name="Блок-схема: альтернативный процесс 40"/>
          <p:cNvSpPr/>
          <p:nvPr/>
        </p:nvSpPr>
        <p:spPr>
          <a:xfrm>
            <a:off x="6858016" y="1285860"/>
            <a:ext cx="2143140" cy="684086"/>
          </a:xfrm>
          <a:prstGeom prst="flowChartAlternateProcess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8" grpId="0" animBg="1"/>
      <p:bldP spid="29" grpId="0" animBg="1"/>
      <p:bldP spid="25" grpId="0"/>
      <p:bldP spid="31" grpId="0" animBg="1"/>
      <p:bldP spid="30" grpId="0" animBg="1"/>
      <p:bldP spid="32" grpId="0"/>
      <p:bldP spid="40" grpId="0" animBg="1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571876"/>
            <a:ext cx="1463664" cy="1449115"/>
          </a:xfrm>
          <a:prstGeom prst="rect">
            <a:avLst/>
          </a:prstGeom>
          <a:noFill/>
        </p:spPr>
      </p:pic>
      <p:pic>
        <p:nvPicPr>
          <p:cNvPr id="12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929198"/>
            <a:ext cx="1463664" cy="1449115"/>
          </a:xfrm>
          <a:prstGeom prst="rect">
            <a:avLst/>
          </a:prstGeom>
          <a:noFill/>
        </p:spPr>
      </p:pic>
      <p:pic>
        <p:nvPicPr>
          <p:cNvPr id="14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357694"/>
            <a:ext cx="1463664" cy="1449115"/>
          </a:xfrm>
          <a:prstGeom prst="rect">
            <a:avLst/>
          </a:prstGeom>
          <a:noFill/>
        </p:spPr>
      </p:pic>
      <p:pic>
        <p:nvPicPr>
          <p:cNvPr id="17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5214950"/>
            <a:ext cx="1463664" cy="1449115"/>
          </a:xfrm>
          <a:prstGeom prst="rect">
            <a:avLst/>
          </a:prstGeom>
          <a:noFill/>
        </p:spPr>
      </p:pic>
      <p:pic>
        <p:nvPicPr>
          <p:cNvPr id="2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3071810"/>
            <a:ext cx="1463664" cy="144911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198516" y="3357562"/>
            <a:ext cx="8242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00760" y="2857496"/>
            <a:ext cx="8692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48" y="2143116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2000232" y="3643314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857884" y="3214686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214810" y="5000636"/>
            <a:ext cx="7986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3929058" y="5286388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285852" y="2143116"/>
            <a:ext cx="614366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цв</a:t>
            </a:r>
            <a:r>
              <a:rPr lang="ru-RU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 </a:t>
            </a:r>
            <a:r>
              <a:rPr lang="ru-RU" sz="96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тной</a:t>
            </a:r>
            <a:endParaRPr lang="ru-RU" sz="96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929058" y="3786190"/>
            <a:ext cx="5383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357554" y="1714488"/>
            <a:ext cx="8572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428992" y="2214554"/>
            <a:ext cx="714380" cy="785818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428992" y="1857364"/>
            <a:ext cx="53838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6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571876"/>
            <a:ext cx="1463664" cy="1449115"/>
          </a:xfrm>
          <a:prstGeom prst="rect">
            <a:avLst/>
          </a:prstGeom>
          <a:noFill/>
        </p:spPr>
      </p:pic>
      <p:pic>
        <p:nvPicPr>
          <p:cNvPr id="30" name="Picture 4" descr="C:\Users\Костя\Desktop\2 четверть\шаблоны\бабочки\бабочка 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0"/>
            <a:ext cx="2667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Управляющая кнопка: далее 33">
            <a:hlinkClick r:id="" action="ppaction://hlinkshowjump?jump=nextslide" highlightClick="1"/>
          </p:cNvPr>
          <p:cNvSpPr/>
          <p:nvPr/>
        </p:nvSpPr>
        <p:spPr>
          <a:xfrm>
            <a:off x="8143868" y="6357934"/>
            <a:ext cx="1000132" cy="50006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лок-схема: альтернативный процесс 35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цвет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rot="5400000">
            <a:off x="8108181" y="1393017"/>
            <a:ext cx="1428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1" name="Блок-схема: альтернативный процесс 40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помощь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2" name="Блок-схема: альтернативный процесс 41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8" grpId="0" animBg="1"/>
      <p:bldP spid="29" grpId="0" animBg="1"/>
      <p:bldP spid="25" grpId="0"/>
      <p:bldP spid="31" grpId="0" animBg="1"/>
      <p:bldP spid="24" grpId="0" animBg="1"/>
      <p:bldP spid="35" grpId="0"/>
      <p:bldP spid="41" grpId="0" animBg="1"/>
      <p:bldP spid="4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571876"/>
            <a:ext cx="1463664" cy="1449115"/>
          </a:xfrm>
          <a:prstGeom prst="rect">
            <a:avLst/>
          </a:prstGeom>
          <a:noFill/>
        </p:spPr>
      </p:pic>
      <p:pic>
        <p:nvPicPr>
          <p:cNvPr id="12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929198"/>
            <a:ext cx="1463664" cy="1449115"/>
          </a:xfrm>
          <a:prstGeom prst="rect">
            <a:avLst/>
          </a:prstGeom>
          <a:noFill/>
        </p:spPr>
      </p:pic>
      <p:pic>
        <p:nvPicPr>
          <p:cNvPr id="14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429132"/>
            <a:ext cx="1463664" cy="1449115"/>
          </a:xfrm>
          <a:prstGeom prst="rect">
            <a:avLst/>
          </a:prstGeom>
          <a:noFill/>
        </p:spPr>
      </p:pic>
      <p:pic>
        <p:nvPicPr>
          <p:cNvPr id="17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5214950"/>
            <a:ext cx="1463664" cy="144911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4143372" y="5143512"/>
            <a:ext cx="8242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48" y="2143116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143108" y="3429000"/>
            <a:ext cx="7986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357290" y="2214554"/>
            <a:ext cx="614366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р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</a:t>
            </a:r>
            <a:r>
              <a:rPr lang="ru-RU" sz="9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бина</a:t>
            </a:r>
            <a:endParaRPr lang="ru-RU" sz="96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3929058" y="5286388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000364" y="1785926"/>
            <a:ext cx="8572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071802" y="2285992"/>
            <a:ext cx="714380" cy="785818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143240" y="1928802"/>
            <a:ext cx="53838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6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3071810"/>
            <a:ext cx="1463664" cy="1449115"/>
          </a:xfrm>
          <a:prstGeom prst="rect">
            <a:avLst/>
          </a:prstGeom>
          <a:noFill/>
        </p:spPr>
      </p:pic>
      <p:sp>
        <p:nvSpPr>
          <p:cNvPr id="39" name="Прямоугольник 38"/>
          <p:cNvSpPr/>
          <p:nvPr/>
        </p:nvSpPr>
        <p:spPr>
          <a:xfrm>
            <a:off x="6072198" y="2857496"/>
            <a:ext cx="8692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5929322" y="3143248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571876"/>
            <a:ext cx="1463664" cy="1449115"/>
          </a:xfrm>
          <a:prstGeom prst="rect">
            <a:avLst/>
          </a:prstGeom>
          <a:noFill/>
        </p:spPr>
      </p:pic>
      <p:pic>
        <p:nvPicPr>
          <p:cNvPr id="26" name="Picture 4" descr="C:\Users\Костя\Desktop\64175672_1284820789_1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3357554" y="357166"/>
            <a:ext cx="2255839" cy="1965327"/>
          </a:xfrm>
          <a:prstGeom prst="rect">
            <a:avLst/>
          </a:prstGeom>
          <a:noFill/>
        </p:spPr>
      </p:pic>
      <p:sp>
        <p:nvSpPr>
          <p:cNvPr id="29" name="Управляющая кнопка: далее 28">
            <a:hlinkClick r:id="" action="ppaction://hlinkshowjump?jump=nextslide" highlightClick="1"/>
          </p:cNvPr>
          <p:cNvSpPr/>
          <p:nvPr/>
        </p:nvSpPr>
        <p:spPr>
          <a:xfrm>
            <a:off x="8143868" y="6357934"/>
            <a:ext cx="1000132" cy="50006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1785918" y="3571876"/>
            <a:ext cx="1500198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Блок-схема: альтернативный процесс 27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рябь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rot="5400000">
            <a:off x="7822429" y="1393017"/>
            <a:ext cx="1428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2" name="Блок-схема: альтернативный процесс 41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помощь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3" name="Блок-схема: альтернативный процесс 42"/>
          <p:cNvSpPr/>
          <p:nvPr/>
        </p:nvSpPr>
        <p:spPr>
          <a:xfrm>
            <a:off x="6858016" y="1285860"/>
            <a:ext cx="2143140" cy="684086"/>
          </a:xfrm>
          <a:prstGeom prst="flowChartAlternateProcess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21" grpId="0"/>
      <p:bldP spid="25" grpId="0"/>
      <p:bldP spid="23" grpId="0" animBg="1"/>
      <p:bldP spid="34" grpId="0" animBg="1"/>
      <p:bldP spid="35" grpId="0"/>
      <p:bldP spid="39" grpId="0"/>
      <p:bldP spid="40" grpId="0" animBg="1"/>
      <p:bldP spid="30" grpId="0" animBg="1"/>
      <p:bldP spid="42" grpId="0" animBg="1"/>
      <p:bldP spid="4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571876"/>
            <a:ext cx="1463664" cy="1449115"/>
          </a:xfrm>
          <a:prstGeom prst="rect">
            <a:avLst/>
          </a:prstGeom>
          <a:noFill/>
        </p:spPr>
      </p:pic>
      <p:pic>
        <p:nvPicPr>
          <p:cNvPr id="12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929198"/>
            <a:ext cx="1463664" cy="1449115"/>
          </a:xfrm>
          <a:prstGeom prst="rect">
            <a:avLst/>
          </a:prstGeom>
          <a:noFill/>
        </p:spPr>
      </p:pic>
      <p:pic>
        <p:nvPicPr>
          <p:cNvPr id="14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357694"/>
            <a:ext cx="1463664" cy="1449115"/>
          </a:xfrm>
          <a:prstGeom prst="rect">
            <a:avLst/>
          </a:prstGeom>
          <a:noFill/>
        </p:spPr>
      </p:pic>
      <p:pic>
        <p:nvPicPr>
          <p:cNvPr id="17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5214950"/>
            <a:ext cx="1463664" cy="1449115"/>
          </a:xfrm>
          <a:prstGeom prst="rect">
            <a:avLst/>
          </a:prstGeom>
          <a:noFill/>
        </p:spPr>
      </p:pic>
      <p:pic>
        <p:nvPicPr>
          <p:cNvPr id="2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3071810"/>
            <a:ext cx="1463664" cy="144911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198516" y="3357562"/>
            <a:ext cx="8242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00760" y="2857496"/>
            <a:ext cx="8692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48" y="2143116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2000232" y="3643314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857884" y="3214686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214810" y="5000636"/>
            <a:ext cx="7986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3929058" y="5286388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285852" y="2143116"/>
            <a:ext cx="614366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   </a:t>
            </a:r>
            <a:r>
              <a:rPr lang="ru-RU" sz="9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довый</a:t>
            </a:r>
            <a:endParaRPr lang="ru-RU" sz="96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/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929058" y="3786190"/>
            <a:ext cx="5383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643174" y="1714488"/>
            <a:ext cx="8572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714612" y="2285992"/>
            <a:ext cx="714380" cy="785818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786050" y="1857364"/>
            <a:ext cx="53838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571876"/>
            <a:ext cx="1463664" cy="1449115"/>
          </a:xfrm>
          <a:prstGeom prst="rect">
            <a:avLst/>
          </a:prstGeom>
          <a:noFill/>
        </p:spPr>
      </p:pic>
      <p:pic>
        <p:nvPicPr>
          <p:cNvPr id="34" name="Picture 4" descr="C:\Users\Костя\Desktop\64175672_1284820789_1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3143240" y="285728"/>
            <a:ext cx="2255839" cy="1965327"/>
          </a:xfrm>
          <a:prstGeom prst="rect">
            <a:avLst/>
          </a:prstGeom>
          <a:noFill/>
        </p:spPr>
      </p:pic>
      <p:sp>
        <p:nvSpPr>
          <p:cNvPr id="36" name="Управляющая кнопка: далее 35">
            <a:hlinkClick r:id="" action="ppaction://hlinkshowjump?jump=nextslide" highlightClick="1"/>
          </p:cNvPr>
          <p:cNvSpPr/>
          <p:nvPr/>
        </p:nvSpPr>
        <p:spPr>
          <a:xfrm>
            <a:off x="8143868" y="6357934"/>
            <a:ext cx="1000132" cy="50006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лок-схема: альтернативный процесс 25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мёд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rot="5400000">
            <a:off x="7965305" y="1321579"/>
            <a:ext cx="1428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2" name="Блок-схема: альтернативный процесс 41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помощь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3" name="Блок-схема: альтернативный процесс 42"/>
          <p:cNvSpPr/>
          <p:nvPr/>
        </p:nvSpPr>
        <p:spPr>
          <a:xfrm>
            <a:off x="6929454" y="1214422"/>
            <a:ext cx="2071702" cy="785818"/>
          </a:xfrm>
          <a:prstGeom prst="flowChartAlternateProcess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8" grpId="0" animBg="1"/>
      <p:bldP spid="29" grpId="0" animBg="1"/>
      <p:bldP spid="25" grpId="0"/>
      <p:bldP spid="31" grpId="0" animBg="1"/>
      <p:bldP spid="24" grpId="0" animBg="1"/>
      <p:bldP spid="35" grpId="0"/>
      <p:bldP spid="42" grpId="0" animBg="1"/>
      <p:bldP spid="4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571876"/>
            <a:ext cx="1463664" cy="1449115"/>
          </a:xfrm>
          <a:prstGeom prst="rect">
            <a:avLst/>
          </a:prstGeom>
          <a:noFill/>
        </p:spPr>
      </p:pic>
      <p:pic>
        <p:nvPicPr>
          <p:cNvPr id="12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929198"/>
            <a:ext cx="1463664" cy="1449115"/>
          </a:xfrm>
          <a:prstGeom prst="rect">
            <a:avLst/>
          </a:prstGeom>
          <a:noFill/>
        </p:spPr>
      </p:pic>
      <p:pic>
        <p:nvPicPr>
          <p:cNvPr id="14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357694"/>
            <a:ext cx="1463664" cy="1449115"/>
          </a:xfrm>
          <a:prstGeom prst="rect">
            <a:avLst/>
          </a:prstGeom>
          <a:noFill/>
        </p:spPr>
      </p:pic>
      <p:pic>
        <p:nvPicPr>
          <p:cNvPr id="17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5214950"/>
            <a:ext cx="1463664" cy="1449115"/>
          </a:xfrm>
          <a:prstGeom prst="rect">
            <a:avLst/>
          </a:prstGeom>
          <a:noFill/>
        </p:spPr>
      </p:pic>
      <p:pic>
        <p:nvPicPr>
          <p:cNvPr id="2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3071810"/>
            <a:ext cx="1463664" cy="144911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198516" y="3357562"/>
            <a:ext cx="8242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00760" y="2857496"/>
            <a:ext cx="8692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48" y="2143116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2000232" y="3643314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857884" y="3214686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214810" y="5000636"/>
            <a:ext cx="7986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3929058" y="5286388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285852" y="2143116"/>
            <a:ext cx="614366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пч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</a:t>
            </a:r>
            <a:r>
              <a:rPr lang="ru-RU" sz="9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линый</a:t>
            </a:r>
            <a:endParaRPr lang="ru-RU" sz="96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/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929058" y="3786190"/>
            <a:ext cx="5383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786050" y="1714488"/>
            <a:ext cx="8572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857488" y="2214554"/>
            <a:ext cx="714380" cy="785818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000364" y="1857364"/>
            <a:ext cx="53838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571876"/>
            <a:ext cx="1463664" cy="1449115"/>
          </a:xfrm>
          <a:prstGeom prst="rect">
            <a:avLst/>
          </a:prstGeom>
          <a:noFill/>
        </p:spPr>
      </p:pic>
      <p:pic>
        <p:nvPicPr>
          <p:cNvPr id="34" name="Picture 4" descr="C:\Users\Костя\Desktop\64175672_1284820789_1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3143240" y="285728"/>
            <a:ext cx="2255839" cy="1965327"/>
          </a:xfrm>
          <a:prstGeom prst="rect">
            <a:avLst/>
          </a:prstGeom>
          <a:noFill/>
        </p:spPr>
      </p:pic>
      <p:sp>
        <p:nvSpPr>
          <p:cNvPr id="36" name="Управляющая кнопка: далее 35">
            <a:hlinkClick r:id="" action="ppaction://hlinkshowjump?jump=nextslide" highlightClick="1"/>
          </p:cNvPr>
          <p:cNvSpPr/>
          <p:nvPr/>
        </p:nvSpPr>
        <p:spPr>
          <a:xfrm>
            <a:off x="8143868" y="6357934"/>
            <a:ext cx="1000132" cy="50006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лок-схема: альтернативный процесс 25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пчёлы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rot="5400000">
            <a:off x="7893867" y="1321579"/>
            <a:ext cx="1428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0" name="Блок-схема: альтернативный процесс 39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помощь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1" name="Блок-схема: альтернативный процесс 40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8" grpId="0" animBg="1"/>
      <p:bldP spid="29" grpId="0" animBg="1"/>
      <p:bldP spid="25" grpId="0"/>
      <p:bldP spid="31" grpId="0" animBg="1"/>
      <p:bldP spid="24" grpId="0" animBg="1"/>
      <p:bldP spid="35" grpId="0"/>
      <p:bldP spid="40" grpId="0" animBg="1"/>
      <p:bldP spid="4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571876"/>
            <a:ext cx="1463664" cy="1449115"/>
          </a:xfrm>
          <a:prstGeom prst="rect">
            <a:avLst/>
          </a:prstGeom>
          <a:noFill/>
        </p:spPr>
      </p:pic>
      <p:pic>
        <p:nvPicPr>
          <p:cNvPr id="12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929198"/>
            <a:ext cx="1463664" cy="1449115"/>
          </a:xfrm>
          <a:prstGeom prst="rect">
            <a:avLst/>
          </a:prstGeom>
          <a:noFill/>
        </p:spPr>
      </p:pic>
      <p:pic>
        <p:nvPicPr>
          <p:cNvPr id="14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357694"/>
            <a:ext cx="1463664" cy="1449115"/>
          </a:xfrm>
          <a:prstGeom prst="rect">
            <a:avLst/>
          </a:prstGeom>
          <a:noFill/>
        </p:spPr>
      </p:pic>
      <p:pic>
        <p:nvPicPr>
          <p:cNvPr id="17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5214950"/>
            <a:ext cx="1463664" cy="1449115"/>
          </a:xfrm>
          <a:prstGeom prst="rect">
            <a:avLst/>
          </a:prstGeom>
          <a:noFill/>
        </p:spPr>
      </p:pic>
      <p:pic>
        <p:nvPicPr>
          <p:cNvPr id="2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3071810"/>
            <a:ext cx="1463664" cy="144911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198516" y="3357562"/>
            <a:ext cx="8242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00760" y="2857496"/>
            <a:ext cx="8692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48" y="2143116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1928794" y="3643314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857884" y="3214686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214810" y="5000636"/>
            <a:ext cx="7986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3929058" y="5286388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357290" y="2214554"/>
            <a:ext cx="614366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л   </a:t>
            </a:r>
            <a:r>
              <a:rPr lang="ru-RU" sz="9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ства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</a:t>
            </a: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214678" y="1785926"/>
            <a:ext cx="8572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214678" y="2285992"/>
            <a:ext cx="785818" cy="785818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286116" y="1928802"/>
            <a:ext cx="53838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3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571876"/>
            <a:ext cx="1463664" cy="1449115"/>
          </a:xfrm>
          <a:prstGeom prst="rect">
            <a:avLst/>
          </a:prstGeom>
          <a:noFill/>
        </p:spPr>
      </p:pic>
      <p:pic>
        <p:nvPicPr>
          <p:cNvPr id="24" name="Picture 4" descr="C:\Users\Костя\Desktop\64175672_1284820789_1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3143240" y="428604"/>
            <a:ext cx="2255839" cy="1965327"/>
          </a:xfrm>
          <a:prstGeom prst="rect">
            <a:avLst/>
          </a:prstGeom>
          <a:noFill/>
        </p:spPr>
      </p:pic>
      <p:sp>
        <p:nvSpPr>
          <p:cNvPr id="34" name="Управляющая кнопка: далее 33">
            <a:hlinkClick r:id="" action="ppaction://hlinkshowjump?jump=nextslide" highlightClick="1"/>
          </p:cNvPr>
          <p:cNvSpPr/>
          <p:nvPr/>
        </p:nvSpPr>
        <p:spPr>
          <a:xfrm>
            <a:off x="8143868" y="6357934"/>
            <a:ext cx="1000132" cy="50006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лок-схема: альтернативный процесс 34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лист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rot="5400000">
            <a:off x="7822429" y="1393017"/>
            <a:ext cx="1428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9" name="Блок-схема: альтернативный процесс 38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помощь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0" name="Блок-схема: альтернативный процесс 39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8" grpId="0" animBg="1"/>
      <p:bldP spid="29" grpId="0" animBg="1"/>
      <p:bldP spid="25" grpId="0"/>
      <p:bldP spid="31" grpId="0" animBg="1"/>
      <p:bldP spid="30" grpId="0" animBg="1"/>
      <p:bldP spid="32" grpId="0"/>
      <p:bldP spid="39" grpId="0" animBg="1"/>
      <p:bldP spid="4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571876"/>
            <a:ext cx="1463664" cy="1449115"/>
          </a:xfrm>
          <a:prstGeom prst="rect">
            <a:avLst/>
          </a:prstGeom>
          <a:noFill/>
        </p:spPr>
      </p:pic>
      <p:pic>
        <p:nvPicPr>
          <p:cNvPr id="12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929198"/>
            <a:ext cx="1463664" cy="1449115"/>
          </a:xfrm>
          <a:prstGeom prst="rect">
            <a:avLst/>
          </a:prstGeom>
          <a:noFill/>
        </p:spPr>
      </p:pic>
      <p:pic>
        <p:nvPicPr>
          <p:cNvPr id="14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429132"/>
            <a:ext cx="1463664" cy="1449115"/>
          </a:xfrm>
          <a:prstGeom prst="rect">
            <a:avLst/>
          </a:prstGeom>
          <a:noFill/>
        </p:spPr>
      </p:pic>
      <p:pic>
        <p:nvPicPr>
          <p:cNvPr id="17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5214950"/>
            <a:ext cx="1463664" cy="144911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198516" y="3357562"/>
            <a:ext cx="8242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48" y="2143116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1928794" y="3643314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214810" y="5000636"/>
            <a:ext cx="7986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428728" y="2285992"/>
            <a:ext cx="614366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взгл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</a:t>
            </a:r>
            <a:r>
              <a:rPr lang="ru-RU" sz="9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нул</a:t>
            </a:r>
            <a:endParaRPr lang="ru-RU" sz="96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4000496" y="5286388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286248" y="1857364"/>
            <a:ext cx="8572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357686" y="2357430"/>
            <a:ext cx="714380" cy="785818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357686" y="2000240"/>
            <a:ext cx="53838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6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3071810"/>
            <a:ext cx="1463664" cy="1449115"/>
          </a:xfrm>
          <a:prstGeom prst="rect">
            <a:avLst/>
          </a:prstGeom>
          <a:noFill/>
        </p:spPr>
      </p:pic>
      <p:sp>
        <p:nvSpPr>
          <p:cNvPr id="39" name="Прямоугольник 38"/>
          <p:cNvSpPr/>
          <p:nvPr/>
        </p:nvSpPr>
        <p:spPr>
          <a:xfrm>
            <a:off x="6143636" y="2857496"/>
            <a:ext cx="8692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5857884" y="3143248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571876"/>
            <a:ext cx="1463664" cy="1449115"/>
          </a:xfrm>
          <a:prstGeom prst="rect">
            <a:avLst/>
          </a:prstGeom>
          <a:noFill/>
        </p:spPr>
      </p:pic>
      <p:pic>
        <p:nvPicPr>
          <p:cNvPr id="29" name="Picture 4" descr="C:\Users\Костя\Desktop\64175672_1284820789_1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3214678" y="428604"/>
            <a:ext cx="2255839" cy="1965327"/>
          </a:xfrm>
          <a:prstGeom prst="rect">
            <a:avLst/>
          </a:prstGeom>
          <a:noFill/>
        </p:spPr>
      </p:pic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8143868" y="6357934"/>
            <a:ext cx="1000132" cy="50006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лок-схема: альтернативный процесс 30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взгляд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rot="5400000">
            <a:off x="8251057" y="1393017"/>
            <a:ext cx="1428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0" name="Блок-схема: альтернативный процесс 39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помощь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1" name="Блок-схема: альтернативный процесс 40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21" grpId="0"/>
      <p:bldP spid="28" grpId="0" animBg="1"/>
      <p:bldP spid="25" grpId="0"/>
      <p:bldP spid="23" grpId="0" animBg="1"/>
      <p:bldP spid="34" grpId="0" animBg="1"/>
      <p:bldP spid="35" grpId="0"/>
      <p:bldP spid="39" grpId="0"/>
      <p:bldP spid="22" grpId="0" animBg="1"/>
      <p:bldP spid="40" grpId="0" animBg="1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" name="Picture 5" descr="C:\Users\Костя\Desktop\2 четверть\шаблоны\бабочки\бабочка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285728"/>
            <a:ext cx="2819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714612" y="3286124"/>
            <a:ext cx="3786214" cy="27860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Бабочки принесли Ёжику и Медвежонку слова с безударными гласными в корне. Помоги выбрать для бабочек ромашки с буквой так, чтобы слово было записано верно.</a:t>
            </a:r>
          </a:p>
          <a:p>
            <a:pPr algn="ctr"/>
            <a:endParaRPr lang="ru-RU" dirty="0" smtClean="0"/>
          </a:p>
          <a:p>
            <a:pPr algn="ctr"/>
            <a:r>
              <a:rPr lang="ru-RU" b="1" i="1" dirty="0" smtClean="0"/>
              <a:t>Здесь поможет нам наука:</a:t>
            </a:r>
          </a:p>
          <a:p>
            <a:pPr algn="ctr"/>
            <a:r>
              <a:rPr lang="ru-RU" b="1" i="1" dirty="0" smtClean="0"/>
              <a:t>Гласный ставь под ударенье,</a:t>
            </a:r>
          </a:p>
          <a:p>
            <a:pPr algn="ctr"/>
            <a:r>
              <a:rPr lang="ru-RU" b="1" i="1" dirty="0" smtClean="0"/>
              <a:t>Чтоб развеять все сомненья!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11" name="Picture 4" descr="C:\Users\Костя\Desktop\2 четверть\шаблоны\бабочки\бабочка 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1000108"/>
            <a:ext cx="2857520" cy="3181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C:\Users\Костя\Desktop\64175672_1284820789_1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5214942" y="1357298"/>
            <a:ext cx="2041525" cy="21082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571876"/>
            <a:ext cx="1463664" cy="1449115"/>
          </a:xfrm>
          <a:prstGeom prst="rect">
            <a:avLst/>
          </a:prstGeom>
          <a:noFill/>
        </p:spPr>
      </p:pic>
      <p:pic>
        <p:nvPicPr>
          <p:cNvPr id="12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929198"/>
            <a:ext cx="1463664" cy="1449115"/>
          </a:xfrm>
          <a:prstGeom prst="rect">
            <a:avLst/>
          </a:prstGeom>
          <a:noFill/>
        </p:spPr>
      </p:pic>
      <p:pic>
        <p:nvPicPr>
          <p:cNvPr id="14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4429132"/>
            <a:ext cx="1463664" cy="1449115"/>
          </a:xfrm>
          <a:prstGeom prst="rect">
            <a:avLst/>
          </a:prstGeom>
          <a:noFill/>
        </p:spPr>
      </p:pic>
      <p:pic>
        <p:nvPicPr>
          <p:cNvPr id="17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5214950"/>
            <a:ext cx="1463664" cy="144911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198516" y="3357562"/>
            <a:ext cx="8242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48" y="2143116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1928794" y="3643314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357290" y="2214554"/>
            <a:ext cx="614366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тёрка</a:t>
            </a: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857488" y="1785926"/>
            <a:ext cx="8572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857488" y="2285992"/>
            <a:ext cx="714380" cy="785818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928926" y="1928802"/>
            <a:ext cx="53838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6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3000372"/>
            <a:ext cx="1463664" cy="1449115"/>
          </a:xfrm>
          <a:prstGeom prst="rect">
            <a:avLst/>
          </a:prstGeom>
          <a:noFill/>
        </p:spPr>
      </p:pic>
      <p:sp>
        <p:nvSpPr>
          <p:cNvPr id="39" name="Прямоугольник 38"/>
          <p:cNvSpPr/>
          <p:nvPr/>
        </p:nvSpPr>
        <p:spPr>
          <a:xfrm>
            <a:off x="4143372" y="5072074"/>
            <a:ext cx="8692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3929058" y="5286388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6215074" y="2928934"/>
            <a:ext cx="7986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5929322" y="3143248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571876"/>
            <a:ext cx="1463664" cy="1449115"/>
          </a:xfrm>
          <a:prstGeom prst="rect">
            <a:avLst/>
          </a:prstGeom>
          <a:noFill/>
        </p:spPr>
      </p:pic>
      <p:pic>
        <p:nvPicPr>
          <p:cNvPr id="23" name="Picture 4" descr="C:\Users\Костя\Desktop\64175672_1284820789_1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3143240" y="357166"/>
            <a:ext cx="2255839" cy="1965327"/>
          </a:xfrm>
          <a:prstGeom prst="rect">
            <a:avLst/>
          </a:prstGeom>
          <a:noFill/>
        </p:spPr>
      </p:pic>
      <p:sp>
        <p:nvSpPr>
          <p:cNvPr id="25" name="Управляющая кнопка: далее 24">
            <a:hlinkClick r:id="" action="ppaction://hlinkshowjump?jump=nextslide" highlightClick="1"/>
          </p:cNvPr>
          <p:cNvSpPr/>
          <p:nvPr/>
        </p:nvSpPr>
        <p:spPr>
          <a:xfrm>
            <a:off x="8143868" y="6357934"/>
            <a:ext cx="1000132" cy="50006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лок-схема: альтернативный процесс 28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пять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rot="5400000">
            <a:off x="7822429" y="1393017"/>
            <a:ext cx="1428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0" name="Блок-схема: альтернативный процесс 39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помощь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1" name="Блок-схема: альтернативный процесс 40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21" grpId="0"/>
      <p:bldP spid="28" grpId="0" animBg="1"/>
      <p:bldP spid="34" grpId="0" animBg="1"/>
      <p:bldP spid="35" grpId="0"/>
      <p:bldP spid="39" grpId="0"/>
      <p:bldP spid="22" grpId="0" animBg="1"/>
      <p:bldP spid="26" grpId="0"/>
      <p:bldP spid="30" grpId="0" animBg="1"/>
      <p:bldP spid="40" grpId="0" animBg="1"/>
      <p:bldP spid="4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571876"/>
            <a:ext cx="1463664" cy="1449115"/>
          </a:xfrm>
          <a:prstGeom prst="rect">
            <a:avLst/>
          </a:prstGeom>
          <a:noFill/>
        </p:spPr>
      </p:pic>
      <p:pic>
        <p:nvPicPr>
          <p:cNvPr id="12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929198"/>
            <a:ext cx="1463664" cy="1449115"/>
          </a:xfrm>
          <a:prstGeom prst="rect">
            <a:avLst/>
          </a:prstGeom>
          <a:noFill/>
        </p:spPr>
      </p:pic>
      <p:pic>
        <p:nvPicPr>
          <p:cNvPr id="14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357694"/>
            <a:ext cx="1463664" cy="1449115"/>
          </a:xfrm>
          <a:prstGeom prst="rect">
            <a:avLst/>
          </a:prstGeom>
          <a:noFill/>
        </p:spPr>
      </p:pic>
      <p:pic>
        <p:nvPicPr>
          <p:cNvPr id="17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5214950"/>
            <a:ext cx="1463664" cy="1449115"/>
          </a:xfrm>
          <a:prstGeom prst="rect">
            <a:avLst/>
          </a:prstGeom>
          <a:noFill/>
        </p:spPr>
      </p:pic>
      <p:pic>
        <p:nvPicPr>
          <p:cNvPr id="2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3071810"/>
            <a:ext cx="1463664" cy="144911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198516" y="3357562"/>
            <a:ext cx="8242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00760" y="2857496"/>
            <a:ext cx="8692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48" y="2143116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1928794" y="3643314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857884" y="3214686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214810" y="5000636"/>
            <a:ext cx="7986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3929058" y="5286388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357290" y="2214554"/>
            <a:ext cx="614366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уш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</a:t>
            </a:r>
            <a:r>
              <a:rPr lang="ru-RU" sz="9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вать</a:t>
            </a:r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571868" y="1714488"/>
            <a:ext cx="8572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643306" y="2285992"/>
            <a:ext cx="714380" cy="785818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786182" y="1857364"/>
            <a:ext cx="53838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3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571876"/>
            <a:ext cx="1463664" cy="1449115"/>
          </a:xfrm>
          <a:prstGeom prst="rect">
            <a:avLst/>
          </a:prstGeom>
          <a:noFill/>
        </p:spPr>
      </p:pic>
      <p:pic>
        <p:nvPicPr>
          <p:cNvPr id="24" name="Picture 4" descr="C:\Users\Костя\Desktop\64175672_1284820789_1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3143240" y="357166"/>
            <a:ext cx="2255839" cy="1965327"/>
          </a:xfrm>
          <a:prstGeom prst="rect">
            <a:avLst/>
          </a:prstGeom>
          <a:noFill/>
        </p:spPr>
      </p:pic>
      <p:sp>
        <p:nvSpPr>
          <p:cNvPr id="34" name="Управляющая кнопка: далее 33">
            <a:hlinkClick r:id="" action="ppaction://hlinkshowjump?jump=nextslide" highlightClick="1"/>
          </p:cNvPr>
          <p:cNvSpPr/>
          <p:nvPr/>
        </p:nvSpPr>
        <p:spPr>
          <a:xfrm>
            <a:off x="8143868" y="6357934"/>
            <a:ext cx="1000132" cy="50006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лок-схема: альтернативный процесс 34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шить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rot="5400000">
            <a:off x="7893867" y="1393017"/>
            <a:ext cx="1428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9" name="Блок-схема: альтернативный процесс 38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помощь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0" name="Блок-схема: альтернативный процесс 39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8" grpId="0" animBg="1"/>
      <p:bldP spid="29" grpId="0" animBg="1"/>
      <p:bldP spid="25" grpId="0"/>
      <p:bldP spid="31" grpId="0" animBg="1"/>
      <p:bldP spid="30" grpId="0" animBg="1"/>
      <p:bldP spid="32" grpId="0"/>
      <p:bldP spid="39" grpId="0" animBg="1"/>
      <p:bldP spid="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571876"/>
            <a:ext cx="1463664" cy="1449115"/>
          </a:xfrm>
          <a:prstGeom prst="rect">
            <a:avLst/>
          </a:prstGeom>
          <a:noFill/>
        </p:spPr>
      </p:pic>
      <p:pic>
        <p:nvPicPr>
          <p:cNvPr id="12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929198"/>
            <a:ext cx="1463664" cy="1449115"/>
          </a:xfrm>
          <a:prstGeom prst="rect">
            <a:avLst/>
          </a:prstGeom>
          <a:noFill/>
        </p:spPr>
      </p:pic>
      <p:pic>
        <p:nvPicPr>
          <p:cNvPr id="14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429132"/>
            <a:ext cx="1463664" cy="1449115"/>
          </a:xfrm>
          <a:prstGeom prst="rect">
            <a:avLst/>
          </a:prstGeom>
          <a:noFill/>
        </p:spPr>
      </p:pic>
      <p:pic>
        <p:nvPicPr>
          <p:cNvPr id="17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5214950"/>
            <a:ext cx="1463664" cy="144911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198516" y="3357562"/>
            <a:ext cx="8242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48" y="2143116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1928794" y="3643314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214810" y="5000636"/>
            <a:ext cx="7986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428728" y="2285992"/>
            <a:ext cx="614366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   </a:t>
            </a:r>
            <a:r>
              <a:rPr lang="ru-RU" sz="96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зание</a:t>
            </a:r>
            <a:endParaRPr lang="ru-RU" sz="96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4000496" y="5286388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857488" y="1857364"/>
            <a:ext cx="8572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928926" y="2357430"/>
            <a:ext cx="714380" cy="785818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928926" y="2000240"/>
            <a:ext cx="53838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6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3000372"/>
            <a:ext cx="1463664" cy="1449115"/>
          </a:xfrm>
          <a:prstGeom prst="rect">
            <a:avLst/>
          </a:prstGeom>
          <a:noFill/>
        </p:spPr>
      </p:pic>
      <p:sp>
        <p:nvSpPr>
          <p:cNvPr id="39" name="Прямоугольник 38"/>
          <p:cNvSpPr/>
          <p:nvPr/>
        </p:nvSpPr>
        <p:spPr>
          <a:xfrm>
            <a:off x="6072198" y="2857496"/>
            <a:ext cx="8692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5929322" y="3143248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571876"/>
            <a:ext cx="1463664" cy="1449115"/>
          </a:xfrm>
          <a:prstGeom prst="rect">
            <a:avLst/>
          </a:prstGeom>
          <a:noFill/>
        </p:spPr>
      </p:pic>
      <p:pic>
        <p:nvPicPr>
          <p:cNvPr id="29" name="Picture 4" descr="C:\Users\Костя\Desktop\64175672_1284820789_1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3214678" y="500042"/>
            <a:ext cx="2255839" cy="1965327"/>
          </a:xfrm>
          <a:prstGeom prst="rect">
            <a:avLst/>
          </a:prstGeom>
          <a:noFill/>
        </p:spPr>
      </p:pic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8143868" y="6357934"/>
            <a:ext cx="1000132" cy="50006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Управляющая кнопка: домой 30">
            <a:hlinkClick r:id="rId7" action="ppaction://hlinksldjump" highlightClick="1"/>
          </p:cNvPr>
          <p:cNvSpPr/>
          <p:nvPr/>
        </p:nvSpPr>
        <p:spPr>
          <a:xfrm>
            <a:off x="7429520" y="6215082"/>
            <a:ext cx="714380" cy="642918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альтернативный процесс 31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вяжет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rot="5400000">
            <a:off x="7679553" y="1393017"/>
            <a:ext cx="1428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1" name="Блок-схема: альтернативный процесс 40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помощь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2" name="Блок-схема: альтернативный процесс 41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1" grpId="0"/>
      <p:bldP spid="28" grpId="0" animBg="1"/>
      <p:bldP spid="25" grpId="0"/>
      <p:bldP spid="23" grpId="0" animBg="1"/>
      <p:bldP spid="34" grpId="0" animBg="1"/>
      <p:bldP spid="35" grpId="0"/>
      <p:bldP spid="39" grpId="0"/>
      <p:bldP spid="22" grpId="0" animBg="1"/>
      <p:bldP spid="41" grpId="0" animBg="1"/>
      <p:bldP spid="4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00166" y="1500174"/>
            <a:ext cx="6072230" cy="2646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Интернет-источники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4" descr="C:\Users\Костя\Desktop\2 четверть\шаблоны\бабочки\бабочка 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42852"/>
            <a:ext cx="2667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 descr="C:\Users\Костя\Desktop\64175672_1284820789_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357554" y="3929066"/>
            <a:ext cx="2255839" cy="1965327"/>
          </a:xfrm>
          <a:prstGeom prst="rect">
            <a:avLst/>
          </a:prstGeom>
          <a:noFill/>
        </p:spPr>
      </p:pic>
      <p:pic>
        <p:nvPicPr>
          <p:cNvPr id="19" name="Picture 5" descr="C:\Users\Костя\Desktop\2 четверть\шаблоны\бабочки\бабочка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0"/>
            <a:ext cx="2819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Управляющая кнопка: домой 19">
            <a:hlinkClick r:id="rId6" action="ppaction://hlinksldjump" highlightClick="1"/>
          </p:cNvPr>
          <p:cNvSpPr/>
          <p:nvPr/>
        </p:nvSpPr>
        <p:spPr>
          <a:xfrm>
            <a:off x="8358214" y="6215082"/>
            <a:ext cx="785786" cy="642918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714480" y="2214554"/>
            <a:ext cx="550072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u="sng" dirty="0" smtClean="0">
                <a:hlinkClick r:id="rId7"/>
              </a:rPr>
              <a:t>http</a:t>
            </a:r>
            <a:r>
              <a:rPr lang="ru-RU" sz="1400" u="sng" dirty="0" smtClean="0">
                <a:hlinkClick r:id="rId7"/>
              </a:rPr>
              <a:t>://</a:t>
            </a:r>
            <a:r>
              <a:rPr lang="en-US" sz="1400" u="sng" dirty="0" err="1" smtClean="0">
                <a:hlinkClick r:id="rId7"/>
              </a:rPr>
              <a:t>imgfotki</a:t>
            </a:r>
            <a:r>
              <a:rPr lang="ru-RU" sz="1400" u="sng" dirty="0" smtClean="0">
                <a:hlinkClick r:id="rId7"/>
              </a:rPr>
              <a:t>.</a:t>
            </a:r>
            <a:r>
              <a:rPr lang="en-US" sz="1400" u="sng" dirty="0" err="1" smtClean="0">
                <a:hlinkClick r:id="rId7"/>
              </a:rPr>
              <a:t>yandex</a:t>
            </a:r>
            <a:r>
              <a:rPr lang="ru-RU" sz="1400" u="sng" dirty="0" smtClean="0">
                <a:hlinkClick r:id="rId7"/>
              </a:rPr>
              <a:t>.</a:t>
            </a:r>
            <a:r>
              <a:rPr lang="en-US" sz="1400" u="sng" dirty="0" err="1" smtClean="0">
                <a:hlinkClick r:id="rId7"/>
              </a:rPr>
              <a:t>ru</a:t>
            </a:r>
            <a:r>
              <a:rPr lang="ru-RU" sz="1400" u="sng" dirty="0" smtClean="0">
                <a:hlinkClick r:id="rId7"/>
              </a:rPr>
              <a:t>/</a:t>
            </a:r>
            <a:r>
              <a:rPr lang="en-US" sz="1400" u="sng" dirty="0" smtClean="0">
                <a:hlinkClick r:id="rId7"/>
              </a:rPr>
              <a:t>get</a:t>
            </a:r>
            <a:r>
              <a:rPr lang="ru-RU" sz="1400" u="sng" dirty="0" smtClean="0">
                <a:hlinkClick r:id="rId7"/>
              </a:rPr>
              <a:t>/6/</a:t>
            </a:r>
            <a:r>
              <a:rPr lang="en-US" sz="1400" u="sng" dirty="0" err="1" smtClean="0">
                <a:hlinkClick r:id="rId7"/>
              </a:rPr>
              <a:t>annaze</a:t>
            </a:r>
            <a:r>
              <a:rPr lang="ru-RU" sz="1400" u="sng" dirty="0" smtClean="0">
                <a:hlinkClick r:id="rId7"/>
              </a:rPr>
              <a:t>63.9</a:t>
            </a:r>
            <a:r>
              <a:rPr lang="en-US" sz="1400" u="sng" dirty="0" smtClean="0">
                <a:hlinkClick r:id="rId7"/>
              </a:rPr>
              <a:t>f</a:t>
            </a:r>
            <a:r>
              <a:rPr lang="ru-RU" sz="1400" u="sng" dirty="0" smtClean="0">
                <a:hlinkClick r:id="rId7"/>
              </a:rPr>
              <a:t>/0_3</a:t>
            </a:r>
            <a:r>
              <a:rPr lang="en-US" sz="1400" u="sng" dirty="0" smtClean="0">
                <a:hlinkClick r:id="rId7"/>
              </a:rPr>
              <a:t>a</a:t>
            </a:r>
            <a:r>
              <a:rPr lang="ru-RU" sz="1400" u="sng" dirty="0" smtClean="0">
                <a:hlinkClick r:id="rId7"/>
              </a:rPr>
              <a:t>873_</a:t>
            </a:r>
            <a:r>
              <a:rPr lang="en-US" sz="1400" u="sng" dirty="0" smtClean="0">
                <a:hlinkClick r:id="rId7"/>
              </a:rPr>
              <a:t>cad</a:t>
            </a:r>
            <a:r>
              <a:rPr lang="ru-RU" sz="1400" u="sng" dirty="0" smtClean="0">
                <a:hlinkClick r:id="rId7"/>
              </a:rPr>
              <a:t>2</a:t>
            </a:r>
            <a:r>
              <a:rPr lang="en-US" sz="1400" u="sng" dirty="0" smtClean="0">
                <a:hlinkClick r:id="rId7"/>
              </a:rPr>
              <a:t>f</a:t>
            </a:r>
            <a:r>
              <a:rPr lang="ru-RU" sz="1400" u="sng" dirty="0" smtClean="0">
                <a:hlinkClick r:id="rId7"/>
              </a:rPr>
              <a:t>929_</a:t>
            </a:r>
            <a:r>
              <a:rPr lang="en-US" sz="1400" u="sng" dirty="0" smtClean="0">
                <a:hlinkClick r:id="rId7"/>
              </a:rPr>
              <a:t>L</a:t>
            </a:r>
            <a:r>
              <a:rPr lang="ru-RU" sz="1400" u="sng" dirty="0" smtClean="0">
                <a:hlinkClick r:id="rId7"/>
              </a:rPr>
              <a:t>.</a:t>
            </a:r>
            <a:r>
              <a:rPr lang="en-US" sz="1400" u="sng" dirty="0" smtClean="0">
                <a:hlinkClick r:id="rId7"/>
              </a:rPr>
              <a:t>jpg</a:t>
            </a:r>
            <a:r>
              <a:rPr lang="ru-RU" sz="1400" dirty="0" smtClean="0"/>
              <a:t>  - бабочка с оранжевыми крыльями</a:t>
            </a:r>
          </a:p>
          <a:p>
            <a:r>
              <a:rPr lang="en-US" sz="1400" u="sng" dirty="0" smtClean="0">
                <a:hlinkClick r:id="rId8"/>
              </a:rPr>
              <a:t>http</a:t>
            </a:r>
            <a:r>
              <a:rPr lang="ru-RU" sz="1400" u="sng" dirty="0" smtClean="0">
                <a:hlinkClick r:id="rId8"/>
              </a:rPr>
              <a:t>://</a:t>
            </a:r>
            <a:r>
              <a:rPr lang="en-US" sz="1400" u="sng" dirty="0" err="1" smtClean="0">
                <a:hlinkClick r:id="rId8"/>
              </a:rPr>
              <a:t>img</a:t>
            </a:r>
            <a:r>
              <a:rPr lang="ru-RU" sz="1400" u="sng" dirty="0" smtClean="0">
                <a:hlinkClick r:id="rId8"/>
              </a:rPr>
              <a:t>1.</a:t>
            </a:r>
            <a:r>
              <a:rPr lang="en-US" sz="1400" u="sng" dirty="0" err="1" smtClean="0">
                <a:hlinkClick r:id="rId8"/>
              </a:rPr>
              <a:t>liveinternet</a:t>
            </a:r>
            <a:r>
              <a:rPr lang="ru-RU" sz="1400" u="sng" dirty="0" smtClean="0">
                <a:hlinkClick r:id="rId8"/>
              </a:rPr>
              <a:t>.</a:t>
            </a:r>
            <a:r>
              <a:rPr lang="en-US" sz="1400" u="sng" dirty="0" err="1" smtClean="0">
                <a:hlinkClick r:id="rId8"/>
              </a:rPr>
              <a:t>ru</a:t>
            </a:r>
            <a:r>
              <a:rPr lang="ru-RU" sz="1400" u="sng" dirty="0" smtClean="0">
                <a:hlinkClick r:id="rId8"/>
              </a:rPr>
              <a:t>/</a:t>
            </a:r>
            <a:r>
              <a:rPr lang="en-US" sz="1400" u="sng" dirty="0" smtClean="0">
                <a:hlinkClick r:id="rId8"/>
              </a:rPr>
              <a:t>images</a:t>
            </a:r>
            <a:r>
              <a:rPr lang="ru-RU" sz="1400" u="sng" dirty="0" smtClean="0">
                <a:hlinkClick r:id="rId8"/>
              </a:rPr>
              <a:t>/</a:t>
            </a:r>
            <a:r>
              <a:rPr lang="en-US" sz="1400" u="sng" dirty="0" smtClean="0">
                <a:hlinkClick r:id="rId8"/>
              </a:rPr>
              <a:t>attach</a:t>
            </a:r>
            <a:r>
              <a:rPr lang="ru-RU" sz="1400" u="sng" dirty="0" smtClean="0">
                <a:hlinkClick r:id="rId8"/>
              </a:rPr>
              <a:t>/</a:t>
            </a:r>
            <a:r>
              <a:rPr lang="en-US" sz="1400" u="sng" dirty="0" smtClean="0">
                <a:hlinkClick r:id="rId8"/>
              </a:rPr>
              <a:t>c</a:t>
            </a:r>
            <a:r>
              <a:rPr lang="ru-RU" sz="1400" u="sng" dirty="0" smtClean="0">
                <a:hlinkClick r:id="rId8"/>
              </a:rPr>
              <a:t>/2/64/175/64175670_1284820769_10.</a:t>
            </a:r>
            <a:r>
              <a:rPr lang="en-US" sz="1400" u="sng" dirty="0" err="1" smtClean="0">
                <a:hlinkClick r:id="rId8"/>
              </a:rPr>
              <a:t>png</a:t>
            </a:r>
            <a:r>
              <a:rPr lang="ru-RU" sz="1400" dirty="0" smtClean="0"/>
              <a:t>  - бабочка с сиреневыми  крыльями</a:t>
            </a:r>
          </a:p>
          <a:p>
            <a:r>
              <a:rPr lang="en-US" sz="1400" u="sng" dirty="0" smtClean="0">
                <a:hlinkClick r:id="rId9"/>
              </a:rPr>
              <a:t>http</a:t>
            </a:r>
            <a:r>
              <a:rPr lang="ru-RU" sz="1400" u="sng" dirty="0" smtClean="0">
                <a:hlinkClick r:id="rId9"/>
              </a:rPr>
              <a:t>://</a:t>
            </a:r>
            <a:r>
              <a:rPr lang="en-US" sz="1400" u="sng" dirty="0" err="1" smtClean="0">
                <a:hlinkClick r:id="rId9"/>
              </a:rPr>
              <a:t>img</a:t>
            </a:r>
            <a:r>
              <a:rPr lang="ru-RU" sz="1400" u="sng" dirty="0" smtClean="0">
                <a:hlinkClick r:id="rId9"/>
              </a:rPr>
              <a:t>0.</a:t>
            </a:r>
            <a:r>
              <a:rPr lang="en-US" sz="1400" u="sng" dirty="0" err="1" smtClean="0">
                <a:hlinkClick r:id="rId9"/>
              </a:rPr>
              <a:t>liveinternet</a:t>
            </a:r>
            <a:r>
              <a:rPr lang="ru-RU" sz="1400" u="sng" dirty="0" smtClean="0">
                <a:hlinkClick r:id="rId9"/>
              </a:rPr>
              <a:t>.</a:t>
            </a:r>
            <a:r>
              <a:rPr lang="en-US" sz="1400" u="sng" dirty="0" err="1" smtClean="0">
                <a:hlinkClick r:id="rId9"/>
              </a:rPr>
              <a:t>ru</a:t>
            </a:r>
            <a:r>
              <a:rPr lang="ru-RU" sz="1400" u="sng" dirty="0" smtClean="0">
                <a:hlinkClick r:id="rId9"/>
              </a:rPr>
              <a:t>/</a:t>
            </a:r>
            <a:r>
              <a:rPr lang="en-US" sz="1400" u="sng" dirty="0" smtClean="0">
                <a:hlinkClick r:id="rId9"/>
              </a:rPr>
              <a:t>images</a:t>
            </a:r>
            <a:r>
              <a:rPr lang="ru-RU" sz="1400" u="sng" dirty="0" smtClean="0">
                <a:hlinkClick r:id="rId9"/>
              </a:rPr>
              <a:t>/</a:t>
            </a:r>
            <a:r>
              <a:rPr lang="en-US" sz="1400" u="sng" dirty="0" smtClean="0">
                <a:hlinkClick r:id="rId9"/>
              </a:rPr>
              <a:t>attach</a:t>
            </a:r>
            <a:r>
              <a:rPr lang="ru-RU" sz="1400" u="sng" dirty="0" smtClean="0">
                <a:hlinkClick r:id="rId9"/>
              </a:rPr>
              <a:t>/</a:t>
            </a:r>
            <a:r>
              <a:rPr lang="en-US" sz="1400" u="sng" dirty="0" smtClean="0">
                <a:hlinkClick r:id="rId9"/>
              </a:rPr>
              <a:t>c</a:t>
            </a:r>
            <a:r>
              <a:rPr lang="ru-RU" sz="1400" u="sng" dirty="0" smtClean="0">
                <a:hlinkClick r:id="rId9"/>
              </a:rPr>
              <a:t>/2/64/175/64175672_1284820789_11.</a:t>
            </a:r>
            <a:r>
              <a:rPr lang="en-US" sz="1400" u="sng" dirty="0" err="1" smtClean="0">
                <a:hlinkClick r:id="rId9"/>
              </a:rPr>
              <a:t>png</a:t>
            </a:r>
            <a:r>
              <a:rPr lang="ru-RU" sz="1400" dirty="0" smtClean="0"/>
              <a:t> - бабочка с синими крыльями</a:t>
            </a:r>
          </a:p>
          <a:p>
            <a:r>
              <a:rPr lang="ru-RU" sz="1400" u="sng" dirty="0" smtClean="0">
                <a:hlinkClick r:id="rId10"/>
              </a:rPr>
              <a:t>http://img1.liveinternet.ru/images/attach/c/1/57/118/57118831_1241798500_romashkovaja_poljanka.jpg</a:t>
            </a:r>
            <a:r>
              <a:rPr lang="ru-RU" sz="1400" dirty="0" smtClean="0"/>
              <a:t>  -   фон  ромашковая полянка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571876"/>
            <a:ext cx="1463664" cy="1449115"/>
          </a:xfrm>
          <a:prstGeom prst="rect">
            <a:avLst/>
          </a:prstGeom>
          <a:noFill/>
        </p:spPr>
      </p:pic>
      <p:pic>
        <p:nvPicPr>
          <p:cNvPr id="12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929198"/>
            <a:ext cx="1463664" cy="1449115"/>
          </a:xfrm>
          <a:prstGeom prst="rect">
            <a:avLst/>
          </a:prstGeom>
          <a:noFill/>
        </p:spPr>
      </p:pic>
      <p:pic>
        <p:nvPicPr>
          <p:cNvPr id="14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4429132"/>
            <a:ext cx="1463664" cy="1449115"/>
          </a:xfrm>
          <a:prstGeom prst="rect">
            <a:avLst/>
          </a:prstGeom>
          <a:noFill/>
        </p:spPr>
      </p:pic>
      <p:sp>
        <p:nvSpPr>
          <p:cNvPr id="15" name="Скругленный прямоугольник 14"/>
          <p:cNvSpPr/>
          <p:nvPr/>
        </p:nvSpPr>
        <p:spPr>
          <a:xfrm>
            <a:off x="1357290" y="2357430"/>
            <a:ext cx="614366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714480" y="1857364"/>
            <a:ext cx="535785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  </a:t>
            </a:r>
            <a:r>
              <a:rPr lang="ru-RU" sz="9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ренье</a:t>
            </a:r>
            <a:endParaRPr lang="ru-RU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7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5214950"/>
            <a:ext cx="1463664" cy="1449115"/>
          </a:xfrm>
          <a:prstGeom prst="rect">
            <a:avLst/>
          </a:prstGeom>
          <a:noFill/>
        </p:spPr>
      </p:pic>
      <p:pic>
        <p:nvPicPr>
          <p:cNvPr id="2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3000372"/>
            <a:ext cx="1463664" cy="144911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214546" y="3357562"/>
            <a:ext cx="79220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143636" y="2857496"/>
            <a:ext cx="84670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1928794" y="3571876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929322" y="3143248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714612" y="1857364"/>
            <a:ext cx="79220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786050" y="2428868"/>
            <a:ext cx="642942" cy="785818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857488" y="2071678"/>
            <a:ext cx="324072" cy="24720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1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571876"/>
            <a:ext cx="1463664" cy="1449115"/>
          </a:xfrm>
          <a:prstGeom prst="rect">
            <a:avLst/>
          </a:prstGeom>
          <a:noFill/>
        </p:spPr>
      </p:pic>
      <p:pic>
        <p:nvPicPr>
          <p:cNvPr id="25" name="Picture 5" descr="C:\Users\Костя\Desktop\2 четверть\шаблоны\бабочки\бабочка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214290"/>
            <a:ext cx="2819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8143868" y="6357934"/>
            <a:ext cx="1000132" cy="50006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лок-схема: альтернативный процесс 26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варит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rot="5400000">
            <a:off x="7679553" y="1393017"/>
            <a:ext cx="1428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8" name="Блок-схема: альтернативный процесс 47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помощь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9" name="Блок-схема: альтернативный процесс 48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8" grpId="0" animBg="1"/>
      <p:bldP spid="29" grpId="0" animBg="1"/>
      <p:bldP spid="24" grpId="0" animBg="1"/>
      <p:bldP spid="30" grpId="0"/>
      <p:bldP spid="48" grpId="0" animBg="1"/>
      <p:bldP spid="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571876"/>
            <a:ext cx="1463664" cy="1449115"/>
          </a:xfrm>
          <a:prstGeom prst="rect">
            <a:avLst/>
          </a:prstGeom>
          <a:noFill/>
        </p:spPr>
      </p:pic>
      <p:pic>
        <p:nvPicPr>
          <p:cNvPr id="12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929198"/>
            <a:ext cx="1463664" cy="1449115"/>
          </a:xfrm>
          <a:prstGeom prst="rect">
            <a:avLst/>
          </a:prstGeom>
          <a:noFill/>
        </p:spPr>
      </p:pic>
      <p:pic>
        <p:nvPicPr>
          <p:cNvPr id="14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4429132"/>
            <a:ext cx="1463664" cy="1449115"/>
          </a:xfrm>
          <a:prstGeom prst="rect">
            <a:avLst/>
          </a:prstGeom>
          <a:noFill/>
        </p:spPr>
      </p:pic>
      <p:sp>
        <p:nvSpPr>
          <p:cNvPr id="15" name="Скругленный прямоугольник 14"/>
          <p:cNvSpPr/>
          <p:nvPr/>
        </p:nvSpPr>
        <p:spPr>
          <a:xfrm>
            <a:off x="1357290" y="2357430"/>
            <a:ext cx="614366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714480" y="1857364"/>
            <a:ext cx="535785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   </a:t>
            </a:r>
            <a:r>
              <a:rPr lang="ru-RU" sz="9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чели</a:t>
            </a:r>
            <a:endParaRPr lang="ru-RU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7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5214950"/>
            <a:ext cx="1463664" cy="1449115"/>
          </a:xfrm>
          <a:prstGeom prst="rect">
            <a:avLst/>
          </a:prstGeom>
          <a:noFill/>
        </p:spPr>
      </p:pic>
      <p:pic>
        <p:nvPicPr>
          <p:cNvPr id="2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3000372"/>
            <a:ext cx="1463664" cy="144911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214546" y="3357562"/>
            <a:ext cx="79220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143636" y="2857496"/>
            <a:ext cx="84670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1928794" y="3571876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929322" y="3143248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071802" y="1857364"/>
            <a:ext cx="78581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143240" y="2428868"/>
            <a:ext cx="642942" cy="785818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214678" y="2000240"/>
            <a:ext cx="53838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5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571876"/>
            <a:ext cx="1463664" cy="1449115"/>
          </a:xfrm>
          <a:prstGeom prst="rect">
            <a:avLst/>
          </a:prstGeom>
          <a:noFill/>
        </p:spPr>
      </p:pic>
      <p:pic>
        <p:nvPicPr>
          <p:cNvPr id="26" name="Picture 5" descr="C:\Users\Костя\Desktop\2 четверть\шаблоны\бабочки\бабочка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142852"/>
            <a:ext cx="2819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Управляющая кнопка: далее 26">
            <a:hlinkClick r:id="" action="ppaction://hlinkshowjump?jump=nextslide" highlightClick="1"/>
          </p:cNvPr>
          <p:cNvSpPr/>
          <p:nvPr/>
        </p:nvSpPr>
        <p:spPr>
          <a:xfrm>
            <a:off x="8143868" y="6357934"/>
            <a:ext cx="1000132" cy="50006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лок-схема: альтернативный процесс 30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качка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rot="5400000">
            <a:off x="7679553" y="1393017"/>
            <a:ext cx="1428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5" name="Блок-схема: альтернативный процесс 34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помощь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6" name="Блок-схема: альтернативный процесс 35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8" grpId="0" animBg="1"/>
      <p:bldP spid="29" grpId="0" animBg="1"/>
      <p:bldP spid="24" grpId="0" animBg="1"/>
      <p:bldP spid="30" grpId="0"/>
      <p:bldP spid="35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571876"/>
            <a:ext cx="1463664" cy="1449115"/>
          </a:xfrm>
          <a:prstGeom prst="rect">
            <a:avLst/>
          </a:prstGeom>
          <a:noFill/>
        </p:spPr>
      </p:pic>
      <p:pic>
        <p:nvPicPr>
          <p:cNvPr id="12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929198"/>
            <a:ext cx="1463664" cy="1449115"/>
          </a:xfrm>
          <a:prstGeom prst="rect">
            <a:avLst/>
          </a:prstGeom>
          <a:noFill/>
        </p:spPr>
      </p:pic>
      <p:pic>
        <p:nvPicPr>
          <p:cNvPr id="14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4429132"/>
            <a:ext cx="1463664" cy="1449115"/>
          </a:xfrm>
          <a:prstGeom prst="rect">
            <a:avLst/>
          </a:prstGeom>
          <a:noFill/>
        </p:spPr>
      </p:pic>
      <p:sp>
        <p:nvSpPr>
          <p:cNvPr id="15" name="Скругленный прямоугольник 14"/>
          <p:cNvSpPr/>
          <p:nvPr/>
        </p:nvSpPr>
        <p:spPr>
          <a:xfrm>
            <a:off x="1357290" y="2357430"/>
            <a:ext cx="614366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714480" y="1857364"/>
            <a:ext cx="535785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</a:t>
            </a:r>
            <a:r>
              <a:rPr lang="ru-RU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ляна</a:t>
            </a:r>
            <a:endParaRPr lang="ru-RU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7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5214950"/>
            <a:ext cx="1463664" cy="1449115"/>
          </a:xfrm>
          <a:prstGeom prst="rect">
            <a:avLst/>
          </a:prstGeom>
          <a:noFill/>
        </p:spPr>
      </p:pic>
      <p:pic>
        <p:nvPicPr>
          <p:cNvPr id="2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3000372"/>
            <a:ext cx="1463664" cy="144911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214546" y="3357562"/>
            <a:ext cx="79220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143636" y="2857496"/>
            <a:ext cx="8572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071802" y="2285992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2000232" y="3643314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929322" y="3071810"/>
            <a:ext cx="1285884" cy="1357322"/>
          </a:xfrm>
          <a:prstGeom prst="ellipse">
            <a:avLst/>
          </a:prstGeom>
          <a:solidFill>
            <a:schemeClr val="accent1">
              <a:alpha val="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000364" y="1857364"/>
            <a:ext cx="8572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000364" y="2428868"/>
            <a:ext cx="785818" cy="785818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071802" y="200024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571876"/>
            <a:ext cx="1463664" cy="1449115"/>
          </a:xfrm>
          <a:prstGeom prst="rect">
            <a:avLst/>
          </a:prstGeom>
          <a:noFill/>
        </p:spPr>
      </p:pic>
      <p:pic>
        <p:nvPicPr>
          <p:cNvPr id="26" name="Picture 5" descr="C:\Users\Костя\Desktop\2 четверть\шаблоны\бабочки\бабочка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142852"/>
            <a:ext cx="2819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Управляющая кнопка: далее 30">
            <a:hlinkClick r:id="" action="ppaction://hlinkshowjump?jump=nextslide" highlightClick="1"/>
          </p:cNvPr>
          <p:cNvSpPr/>
          <p:nvPr/>
        </p:nvSpPr>
        <p:spPr>
          <a:xfrm>
            <a:off x="8143868" y="6357934"/>
            <a:ext cx="1000132" cy="50006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альтернативный процесс 31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поле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rot="5400000">
            <a:off x="7822429" y="1393017"/>
            <a:ext cx="1428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Блок-схема: альтернативный процесс 35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помощь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7" name="Блок-схема: альтернативный процесс 36"/>
          <p:cNvSpPr/>
          <p:nvPr/>
        </p:nvSpPr>
        <p:spPr>
          <a:xfrm>
            <a:off x="6858016" y="1285860"/>
            <a:ext cx="2143140" cy="684086"/>
          </a:xfrm>
          <a:prstGeom prst="flowChartAlternateProcess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8" grpId="0" animBg="1"/>
      <p:bldP spid="29" grpId="0" animBg="1"/>
      <p:bldP spid="24" grpId="0" animBg="1"/>
      <p:bldP spid="25" grpId="0"/>
      <p:bldP spid="36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571876"/>
            <a:ext cx="1463664" cy="1449115"/>
          </a:xfrm>
          <a:prstGeom prst="rect">
            <a:avLst/>
          </a:prstGeom>
          <a:noFill/>
        </p:spPr>
      </p:pic>
      <p:pic>
        <p:nvPicPr>
          <p:cNvPr id="12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929198"/>
            <a:ext cx="1463664" cy="1449115"/>
          </a:xfrm>
          <a:prstGeom prst="rect">
            <a:avLst/>
          </a:prstGeom>
          <a:noFill/>
        </p:spPr>
      </p:pic>
      <p:pic>
        <p:nvPicPr>
          <p:cNvPr id="14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4429132"/>
            <a:ext cx="1463664" cy="1449115"/>
          </a:xfrm>
          <a:prstGeom prst="rect">
            <a:avLst/>
          </a:prstGeom>
          <a:noFill/>
        </p:spPr>
      </p:pic>
      <p:sp>
        <p:nvSpPr>
          <p:cNvPr id="15" name="Скругленный прямоугольник 14"/>
          <p:cNvSpPr/>
          <p:nvPr/>
        </p:nvSpPr>
        <p:spPr>
          <a:xfrm>
            <a:off x="1357290" y="2357430"/>
            <a:ext cx="614366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714480" y="1857364"/>
            <a:ext cx="535785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</a:t>
            </a:r>
            <a:r>
              <a:rPr lang="ru-RU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</a:t>
            </a:r>
            <a:r>
              <a:rPr lang="ru-RU" sz="9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дник</a:t>
            </a:r>
            <a:endParaRPr lang="ru-RU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7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5214950"/>
            <a:ext cx="1463664" cy="1449115"/>
          </a:xfrm>
          <a:prstGeom prst="rect">
            <a:avLst/>
          </a:prstGeom>
          <a:noFill/>
        </p:spPr>
      </p:pic>
      <p:pic>
        <p:nvPicPr>
          <p:cNvPr id="2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3000372"/>
            <a:ext cx="1463664" cy="144911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214546" y="3357562"/>
            <a:ext cx="79220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143636" y="2857496"/>
            <a:ext cx="8572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071802" y="2285992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2000232" y="3643314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929322" y="3071810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857488" y="1857364"/>
            <a:ext cx="8572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928926" y="2428868"/>
            <a:ext cx="714380" cy="785818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071802" y="200024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6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571876"/>
            <a:ext cx="1463664" cy="1449115"/>
          </a:xfrm>
          <a:prstGeom prst="rect">
            <a:avLst/>
          </a:prstGeom>
          <a:noFill/>
        </p:spPr>
      </p:pic>
      <p:pic>
        <p:nvPicPr>
          <p:cNvPr id="30" name="Picture 5" descr="C:\Users\Костя\Desktop\2 четверть\шаблоны\бабочки\бабочка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142852"/>
            <a:ext cx="2819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Управляющая кнопка: далее 30">
            <a:hlinkClick r:id="" action="ppaction://hlinkshowjump?jump=nextslide" highlightClick="1"/>
          </p:cNvPr>
          <p:cNvSpPr/>
          <p:nvPr/>
        </p:nvSpPr>
        <p:spPr>
          <a:xfrm>
            <a:off x="8143868" y="6357934"/>
            <a:ext cx="1000132" cy="50006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альтернативный процесс 31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родина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rot="5400000">
            <a:off x="7536677" y="1393017"/>
            <a:ext cx="1428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Блок-схема: альтернативный процесс 35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помощь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7" name="Блок-схема: альтернативный процесс 36"/>
          <p:cNvSpPr/>
          <p:nvPr/>
        </p:nvSpPr>
        <p:spPr>
          <a:xfrm>
            <a:off x="6858016" y="1285860"/>
            <a:ext cx="2143140" cy="684086"/>
          </a:xfrm>
          <a:prstGeom prst="flowChartAlternateProcess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8" grpId="0" animBg="1"/>
      <p:bldP spid="29" grpId="0" animBg="1"/>
      <p:bldP spid="24" grpId="0" animBg="1"/>
      <p:bldP spid="25" grpId="0"/>
      <p:bldP spid="36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571876"/>
            <a:ext cx="1463664" cy="1449115"/>
          </a:xfrm>
          <a:prstGeom prst="rect">
            <a:avLst/>
          </a:prstGeom>
          <a:noFill/>
        </p:spPr>
      </p:pic>
      <p:pic>
        <p:nvPicPr>
          <p:cNvPr id="12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929198"/>
            <a:ext cx="1463664" cy="1449115"/>
          </a:xfrm>
          <a:prstGeom prst="rect">
            <a:avLst/>
          </a:prstGeom>
          <a:noFill/>
        </p:spPr>
      </p:pic>
      <p:pic>
        <p:nvPicPr>
          <p:cNvPr id="14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4429132"/>
            <a:ext cx="1463664" cy="1449115"/>
          </a:xfrm>
          <a:prstGeom prst="rect">
            <a:avLst/>
          </a:prstGeom>
          <a:noFill/>
        </p:spPr>
      </p:pic>
      <p:sp>
        <p:nvSpPr>
          <p:cNvPr id="15" name="Скругленный прямоугольник 14"/>
          <p:cNvSpPr/>
          <p:nvPr/>
        </p:nvSpPr>
        <p:spPr>
          <a:xfrm>
            <a:off x="1357290" y="2357430"/>
            <a:ext cx="614366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714480" y="1857364"/>
            <a:ext cx="535785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пов</a:t>
            </a:r>
            <a:r>
              <a:rPr lang="ru-RU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</a:t>
            </a:r>
            <a:r>
              <a:rPr lang="ru-RU" sz="9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</a:t>
            </a:r>
            <a:r>
              <a:rPr lang="ru-RU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</a:t>
            </a:r>
            <a:endParaRPr lang="ru-RU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7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5214950"/>
            <a:ext cx="1463664" cy="1449115"/>
          </a:xfrm>
          <a:prstGeom prst="rect">
            <a:avLst/>
          </a:prstGeom>
          <a:noFill/>
        </p:spPr>
      </p:pic>
      <p:pic>
        <p:nvPicPr>
          <p:cNvPr id="2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3000372"/>
            <a:ext cx="1463664" cy="144911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214546" y="3357562"/>
            <a:ext cx="79220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143636" y="2857496"/>
            <a:ext cx="84670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1928794" y="3571876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929322" y="3143248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643438" y="1857364"/>
            <a:ext cx="79220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714876" y="2428868"/>
            <a:ext cx="642942" cy="785818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786314" y="2071678"/>
            <a:ext cx="53838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5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571876"/>
            <a:ext cx="1463664" cy="1449115"/>
          </a:xfrm>
          <a:prstGeom prst="rect">
            <a:avLst/>
          </a:prstGeom>
          <a:noFill/>
        </p:spPr>
      </p:pic>
      <p:pic>
        <p:nvPicPr>
          <p:cNvPr id="26" name="Picture 5" descr="C:\Users\Костя\Desktop\2 четверть\шаблоны\бабочки\бабочка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142852"/>
            <a:ext cx="2819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Управляющая кнопка: далее 26">
            <a:hlinkClick r:id="" action="ppaction://hlinkshowjump?jump=nextslide" highlightClick="1"/>
          </p:cNvPr>
          <p:cNvSpPr/>
          <p:nvPr/>
        </p:nvSpPr>
        <p:spPr>
          <a:xfrm>
            <a:off x="8143868" y="6357934"/>
            <a:ext cx="1000132" cy="50006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лок-схема: альтернативный процесс 30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варит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rot="5400000">
            <a:off x="7679553" y="1393017"/>
            <a:ext cx="1428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5" name="Блок-схема: альтернативный процесс 34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помощь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6" name="Блок-схема: альтернативный процесс 35"/>
          <p:cNvSpPr/>
          <p:nvPr/>
        </p:nvSpPr>
        <p:spPr>
          <a:xfrm>
            <a:off x="6858016" y="1285860"/>
            <a:ext cx="2143140" cy="684086"/>
          </a:xfrm>
          <a:prstGeom prst="flowChartAlternateProcess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8" grpId="0" animBg="1"/>
      <p:bldP spid="29" grpId="0" animBg="1"/>
      <p:bldP spid="24" grpId="0" animBg="1"/>
      <p:bldP spid="30" grpId="0"/>
      <p:bldP spid="35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571876"/>
            <a:ext cx="1463664" cy="1449115"/>
          </a:xfrm>
          <a:prstGeom prst="rect">
            <a:avLst/>
          </a:prstGeom>
          <a:noFill/>
        </p:spPr>
      </p:pic>
      <p:pic>
        <p:nvPicPr>
          <p:cNvPr id="12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929198"/>
            <a:ext cx="1463664" cy="1449115"/>
          </a:xfrm>
          <a:prstGeom prst="rect">
            <a:avLst/>
          </a:prstGeom>
          <a:noFill/>
        </p:spPr>
      </p:pic>
      <p:pic>
        <p:nvPicPr>
          <p:cNvPr id="14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4429132"/>
            <a:ext cx="1463664" cy="1449115"/>
          </a:xfrm>
          <a:prstGeom prst="rect">
            <a:avLst/>
          </a:prstGeom>
          <a:noFill/>
        </p:spPr>
      </p:pic>
      <p:sp>
        <p:nvSpPr>
          <p:cNvPr id="15" name="Скругленный прямоугольник 14"/>
          <p:cNvSpPr/>
          <p:nvPr/>
        </p:nvSpPr>
        <p:spPr>
          <a:xfrm>
            <a:off x="1357290" y="2357430"/>
            <a:ext cx="614366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714480" y="1857364"/>
            <a:ext cx="535785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</a:t>
            </a:r>
            <a:r>
              <a:rPr lang="ru-RU" sz="9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</a:t>
            </a:r>
            <a:r>
              <a:rPr lang="ru-RU" sz="9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брота</a:t>
            </a:r>
            <a:endParaRPr lang="ru-RU" sz="9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7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5214950"/>
            <a:ext cx="1463664" cy="1449115"/>
          </a:xfrm>
          <a:prstGeom prst="rect">
            <a:avLst/>
          </a:prstGeom>
          <a:noFill/>
        </p:spPr>
      </p:pic>
      <p:pic>
        <p:nvPicPr>
          <p:cNvPr id="2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3000372"/>
            <a:ext cx="1463664" cy="144911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214546" y="3357562"/>
            <a:ext cx="79220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143636" y="2857496"/>
            <a:ext cx="8572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071802" y="2285992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2000232" y="3643314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929322" y="3071810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857488" y="1857364"/>
            <a:ext cx="8572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928926" y="2428868"/>
            <a:ext cx="714380" cy="785818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000364" y="200024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6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3571876"/>
            <a:ext cx="1463664" cy="1449115"/>
          </a:xfrm>
          <a:prstGeom prst="rect">
            <a:avLst/>
          </a:prstGeom>
          <a:noFill/>
        </p:spPr>
      </p:pic>
      <p:pic>
        <p:nvPicPr>
          <p:cNvPr id="30" name="Picture 5" descr="C:\Users\Костя\Desktop\2 четверть\шаблоны\бабочки\бабочка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142852"/>
            <a:ext cx="2819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Управляющая кнопка: далее 30">
            <a:hlinkClick r:id="" action="ppaction://hlinkshowjump?jump=nextslide" highlightClick="1"/>
          </p:cNvPr>
          <p:cNvSpPr/>
          <p:nvPr/>
        </p:nvSpPr>
        <p:spPr>
          <a:xfrm>
            <a:off x="8143868" y="6357934"/>
            <a:ext cx="1000132" cy="50006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альтернативный процесс 31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добрый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rot="5400000">
            <a:off x="7465239" y="1393017"/>
            <a:ext cx="1428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Блок-схема: альтернативный процесс 35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помощь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7" name="Блок-схема: альтернативный процесс 36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Д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8" grpId="0" animBg="1"/>
      <p:bldP spid="29" grpId="0" animBg="1"/>
      <p:bldP spid="24" grpId="0" animBg="1"/>
      <p:bldP spid="25" grpId="0"/>
      <p:bldP spid="36" grpId="0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остя\Pictures\РОМАШКОВАЯ ПОЛЯН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3571876"/>
            <a:ext cx="1463664" cy="1449115"/>
          </a:xfrm>
          <a:prstGeom prst="rect">
            <a:avLst/>
          </a:prstGeom>
          <a:noFill/>
        </p:spPr>
      </p:pic>
      <p:pic>
        <p:nvPicPr>
          <p:cNvPr id="12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929198"/>
            <a:ext cx="1463664" cy="1449115"/>
          </a:xfrm>
          <a:prstGeom prst="rect">
            <a:avLst/>
          </a:prstGeom>
          <a:noFill/>
        </p:spPr>
      </p:pic>
      <p:pic>
        <p:nvPicPr>
          <p:cNvPr id="14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357694"/>
            <a:ext cx="1463664" cy="1449115"/>
          </a:xfrm>
          <a:prstGeom prst="rect">
            <a:avLst/>
          </a:prstGeom>
          <a:noFill/>
        </p:spPr>
      </p:pic>
      <p:pic>
        <p:nvPicPr>
          <p:cNvPr id="17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5214950"/>
            <a:ext cx="1463664" cy="1449115"/>
          </a:xfrm>
          <a:prstGeom prst="rect">
            <a:avLst/>
          </a:prstGeom>
          <a:noFill/>
        </p:spPr>
      </p:pic>
      <p:pic>
        <p:nvPicPr>
          <p:cNvPr id="20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3071810"/>
            <a:ext cx="1463664" cy="144911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198516" y="3357562"/>
            <a:ext cx="8242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00760" y="2857496"/>
            <a:ext cx="86927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86248" y="2143116"/>
            <a:ext cx="5715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1928794" y="3643314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857884" y="3214686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4" descr="C:\Users\Костя\Desktop\2 четверть\шаблоны\бабочки\бабочка 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0"/>
            <a:ext cx="2667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4214810" y="5000636"/>
            <a:ext cx="7986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3929058" y="5286388"/>
            <a:ext cx="1285884" cy="135732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285852" y="2143116"/>
            <a:ext cx="6143668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гр</a:t>
            </a:r>
            <a:r>
              <a:rPr lang="ru-RU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 </a:t>
            </a:r>
            <a:r>
              <a:rPr lang="ru-RU" sz="96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бной</a:t>
            </a:r>
            <a:r>
              <a:rPr lang="ru-RU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</a:p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071802" y="1785926"/>
            <a:ext cx="87075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143240" y="2285992"/>
            <a:ext cx="714380" cy="785818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214678" y="1857364"/>
            <a:ext cx="538386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4" name="Picture 2" descr="C:\Users\Костя\Pictures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571876"/>
            <a:ext cx="1463664" cy="1449115"/>
          </a:xfrm>
          <a:prstGeom prst="rect">
            <a:avLst/>
          </a:prstGeom>
          <a:noFill/>
        </p:spPr>
      </p:pic>
      <p:sp>
        <p:nvSpPr>
          <p:cNvPr id="23" name="Управляющая кнопка: далее 22">
            <a:hlinkClick r:id="" action="ppaction://hlinkshowjump?jump=nextslide" highlightClick="1"/>
          </p:cNvPr>
          <p:cNvSpPr/>
          <p:nvPr/>
        </p:nvSpPr>
        <p:spPr>
          <a:xfrm>
            <a:off x="8143868" y="6357934"/>
            <a:ext cx="1000132" cy="50006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лок-схема: альтернативный процесс 23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гриб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rot="5400000">
            <a:off x="8036743" y="1393017"/>
            <a:ext cx="142876" cy="7143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9" name="Блок-схема: альтернативный процесс 38"/>
          <p:cNvSpPr/>
          <p:nvPr/>
        </p:nvSpPr>
        <p:spPr>
          <a:xfrm>
            <a:off x="6929454" y="1285860"/>
            <a:ext cx="2071702" cy="684086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помощь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0" name="Блок-схема: альтернативный процесс 39"/>
          <p:cNvSpPr/>
          <p:nvPr/>
        </p:nvSpPr>
        <p:spPr>
          <a:xfrm>
            <a:off x="6858016" y="1285860"/>
            <a:ext cx="2143140" cy="684086"/>
          </a:xfrm>
          <a:prstGeom prst="flowChartAlternateProcess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21" grpId="1"/>
      <p:bldP spid="22" grpId="0"/>
      <p:bldP spid="28" grpId="0" animBg="1"/>
      <p:bldP spid="29" grpId="0" animBg="1"/>
      <p:bldP spid="25" grpId="0"/>
      <p:bldP spid="31" grpId="0" animBg="1"/>
      <p:bldP spid="30" grpId="0" animBg="1"/>
      <p:bldP spid="32" grpId="0"/>
      <p:bldP spid="39" grpId="0" animBg="1"/>
      <p:bldP spid="4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</TotalTime>
  <Words>355</Words>
  <Application>Microsoft Office PowerPoint</Application>
  <PresentationFormat>Экран (4:3)</PresentationFormat>
  <Paragraphs>229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Костя</dc:creator>
  <cp:lastModifiedBy>Татьяна </cp:lastModifiedBy>
  <cp:revision>60</cp:revision>
  <dcterms:created xsi:type="dcterms:W3CDTF">2011-12-14T18:40:24Z</dcterms:created>
  <dcterms:modified xsi:type="dcterms:W3CDTF">2012-02-14T19:22:56Z</dcterms:modified>
</cp:coreProperties>
</file>