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14.01.2012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14.01.2012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14.01.2012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14.01.2012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14.01.2012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14.01.2012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14.01.2012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14.01.2012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14.01.2012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14.01.2012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14.01.2012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14.01.2012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vidumshiki.ru/item352.html" TargetMode="External"/><Relationship Id="rId2" Type="http://schemas.openxmlformats.org/officeDocument/2006/relationships/hyperlink" Target="http://travel/hotel/show_hotel.php?id=6551" TargetMode="External"/><Relationship Id="rId1" Type="http://schemas.openxmlformats.org/officeDocument/2006/relationships/slideLayout" Target="../slideLayouts/slideLayout6.xml"/><Relationship Id="rId4" Type="http://schemas.openxmlformats.org/officeDocument/2006/relationships/hyperlink" Target="http://uslugi.akm.slando.kz/astana/obsluzhivanie-banketov-gruppoy-professionalnyh-ofitsiantov_p_33468653.html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41800" y="2214554"/>
            <a:ext cx="6616413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en-US" sz="54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Going to the</a:t>
            </a:r>
          </a:p>
          <a:p>
            <a:pPr algn="ctr"/>
            <a:r>
              <a:rPr lang="en-US" sz="54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restaurant</a:t>
            </a:r>
            <a:endParaRPr lang="ru-RU" sz="54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 smtClean="0"/>
              <a:t>Put the phrases in order to make up a dialogue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sz="2400" dirty="0" smtClean="0"/>
          </a:p>
          <a:p>
            <a:r>
              <a:rPr lang="en-US" sz="2400" dirty="0" smtClean="0"/>
              <a:t>Mother: Would you like some porridge?</a:t>
            </a:r>
          </a:p>
          <a:p>
            <a:r>
              <a:rPr lang="en-US" sz="2400" dirty="0" smtClean="0"/>
              <a:t>Jim: Good morning! I’m hungry.</a:t>
            </a:r>
          </a:p>
          <a:p>
            <a:r>
              <a:rPr lang="en-US" sz="2400" dirty="0" smtClean="0"/>
              <a:t>Mother: Good! Take some cheese.</a:t>
            </a:r>
          </a:p>
          <a:p>
            <a:r>
              <a:rPr lang="en-US" sz="2400" dirty="0" smtClean="0"/>
              <a:t>Jim: I don’t like porridge. I would like some cheese</a:t>
            </a:r>
          </a:p>
          <a:p>
            <a:r>
              <a:rPr lang="en-US" sz="2400" dirty="0" smtClean="0"/>
              <a:t>Mother: Good morning, Jim!</a:t>
            </a:r>
          </a:p>
          <a:p>
            <a:r>
              <a:rPr lang="en-US" sz="2400" dirty="0" smtClean="0"/>
              <a:t>Jim: Thank you.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Find some odd phrases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Repeat after me.</a:t>
            </a:r>
          </a:p>
          <a:p>
            <a:r>
              <a:rPr lang="en-US" dirty="0" smtClean="0"/>
              <a:t>Stand up, please.</a:t>
            </a:r>
          </a:p>
          <a:p>
            <a:r>
              <a:rPr lang="en-US" dirty="0" smtClean="0"/>
              <a:t>Would you like some…?</a:t>
            </a:r>
          </a:p>
          <a:p>
            <a:r>
              <a:rPr lang="en-US" dirty="0" smtClean="0"/>
              <a:t>Do you go to…?</a:t>
            </a:r>
          </a:p>
          <a:p>
            <a:r>
              <a:rPr lang="en-US" dirty="0" smtClean="0"/>
              <a:t>Here you are.</a:t>
            </a:r>
          </a:p>
          <a:p>
            <a:r>
              <a:rPr lang="en-US" dirty="0" smtClean="0"/>
              <a:t>I would like…</a:t>
            </a:r>
          </a:p>
          <a:p>
            <a:r>
              <a:rPr lang="en-US" dirty="0" smtClean="0"/>
              <a:t>Yes, please/No, thank you.</a:t>
            </a:r>
          </a:p>
          <a:p>
            <a:r>
              <a:rPr lang="en-US" dirty="0" smtClean="0"/>
              <a:t>Jump, please.</a:t>
            </a:r>
          </a:p>
          <a:p>
            <a:r>
              <a:rPr lang="en-US" dirty="0" smtClean="0"/>
              <a:t>Let’s sing together.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What would you like?</a:t>
            </a:r>
            <a:endParaRPr lang="ru-RU" dirty="0"/>
          </a:p>
        </p:txBody>
      </p:sp>
      <p:pic>
        <p:nvPicPr>
          <p:cNvPr id="4" name="Содержимое 3" descr="e4ba1e366eb26da93313c8a1fd1efba8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784475" y="1447800"/>
            <a:ext cx="4800600" cy="48006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Solve the code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algn="ctr"/>
            <a:r>
              <a:rPr lang="en-US" dirty="0" smtClean="0"/>
              <a:t>15,10,13,7,2   16,10,13   7,5,6,3   12,10</a:t>
            </a:r>
          </a:p>
          <a:p>
            <a:pPr algn="ctr">
              <a:buNone/>
            </a:pPr>
            <a:r>
              <a:rPr lang="en-US" dirty="0" smtClean="0"/>
              <a:t>4,1,14,3   11,10,8,3   4,10,9,3,16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sz="2800" dirty="0" smtClean="0"/>
              <a:t>1-a                          9-n</a:t>
            </a:r>
          </a:p>
          <a:p>
            <a:pPr>
              <a:buNone/>
            </a:pPr>
            <a:r>
              <a:rPr lang="en-US" sz="2800" dirty="0" smtClean="0"/>
              <a:t>2-d                        10-o</a:t>
            </a:r>
          </a:p>
          <a:p>
            <a:pPr>
              <a:buNone/>
            </a:pPr>
            <a:r>
              <a:rPr lang="en-US" sz="2800" dirty="0" smtClean="0"/>
              <a:t>3-e                        11-s</a:t>
            </a:r>
          </a:p>
          <a:p>
            <a:pPr>
              <a:buNone/>
            </a:pPr>
            <a:r>
              <a:rPr lang="en-US" sz="2800" dirty="0" smtClean="0"/>
              <a:t>4-h                        12-t</a:t>
            </a:r>
          </a:p>
          <a:p>
            <a:pPr>
              <a:buNone/>
            </a:pPr>
            <a:r>
              <a:rPr lang="en-US" sz="2800" dirty="0" smtClean="0"/>
              <a:t>5-I                         13-u</a:t>
            </a:r>
          </a:p>
          <a:p>
            <a:pPr>
              <a:buNone/>
            </a:pPr>
            <a:r>
              <a:rPr lang="en-US" sz="2800" dirty="0" smtClean="0"/>
              <a:t>6-k                        14-v</a:t>
            </a:r>
          </a:p>
          <a:p>
            <a:pPr>
              <a:buNone/>
            </a:pPr>
            <a:r>
              <a:rPr lang="en-US" sz="2800" dirty="0" smtClean="0"/>
              <a:t>7-l                         15-w</a:t>
            </a:r>
          </a:p>
          <a:p>
            <a:pPr>
              <a:buNone/>
            </a:pPr>
            <a:r>
              <a:rPr lang="en-US" sz="2800" dirty="0" smtClean="0"/>
              <a:t>8-m                       16-y</a:t>
            </a:r>
          </a:p>
          <a:p>
            <a:pPr>
              <a:buNone/>
            </a:pPr>
            <a:endParaRPr lang="en-US" sz="2800" dirty="0" smtClean="0"/>
          </a:p>
          <a:p>
            <a:pPr>
              <a:buNone/>
            </a:pPr>
            <a:endParaRPr lang="en-US" sz="2800" dirty="0" smtClean="0"/>
          </a:p>
          <a:p>
            <a:pPr>
              <a:buNone/>
            </a:pPr>
            <a:r>
              <a:rPr lang="en-US" sz="2800" dirty="0" smtClean="0"/>
              <a:t>---------------------------------------------------------------------------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How do you feel?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en-US" dirty="0" smtClean="0"/>
              <a:t>Are you happy?</a:t>
            </a:r>
          </a:p>
          <a:p>
            <a:pPr algn="ctr"/>
            <a:r>
              <a:rPr lang="en-US" dirty="0" smtClean="0"/>
              <a:t>Are you sad?</a:t>
            </a:r>
          </a:p>
          <a:p>
            <a:pPr algn="ctr"/>
            <a:r>
              <a:rPr lang="en-US" dirty="0" smtClean="0"/>
              <a:t>Are you tired?</a:t>
            </a:r>
          </a:p>
          <a:p>
            <a:pPr algn="ctr"/>
            <a:r>
              <a:rPr lang="en-US" dirty="0" smtClean="0"/>
              <a:t>Are you glad?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047302" y="4071942"/>
            <a:ext cx="5739408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Thank you </a:t>
            </a:r>
          </a:p>
          <a:p>
            <a:pPr algn="ctr"/>
            <a:r>
              <a:rPr lang="en-US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for your work!</a:t>
            </a:r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5297820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Список использованных источников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en-US" sz="2800" dirty="0" smtClean="0">
                <a:hlinkClick r:id="rId2"/>
              </a:rPr>
              <a:t>http://travel/hotel/show_hotel.php?id=6551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en-US" sz="2800" dirty="0" smtClean="0">
                <a:hlinkClick r:id="rId3"/>
              </a:rPr>
              <a:t>http://www.vidumshiki.ru/item352.html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>
                <a:hlinkClick r:id="rId4"/>
              </a:rPr>
              <a:t>http://uslugi.akm.slando.kz/astana/obsluzhivanie-banketov-gruppoy-professionalnyh-ofitsiantov_p_33468653.html</a:t>
            </a:r>
            <a:r>
              <a:rPr lang="en-US" sz="2800" dirty="0" smtClean="0"/>
              <a:t/>
            </a:r>
            <a:br>
              <a:rPr lang="en-US" sz="2800" dirty="0" smtClean="0"/>
            </a:br>
            <a:endParaRPr lang="ru-RU" sz="28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 smtClean="0"/>
              <a:t>An Apple a Day Keeps </a:t>
            </a:r>
            <a:br>
              <a:rPr lang="en-US" dirty="0" smtClean="0"/>
            </a:br>
            <a:r>
              <a:rPr lang="en-US" dirty="0" smtClean="0"/>
              <a:t>the Doctor Away</a:t>
            </a:r>
            <a:endParaRPr lang="ru-RU" dirty="0"/>
          </a:p>
        </p:txBody>
      </p:sp>
      <p:pic>
        <p:nvPicPr>
          <p:cNvPr id="5" name="Содержимое 4" descr="111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322637" y="1943100"/>
            <a:ext cx="3724275" cy="3810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 smtClean="0"/>
              <a:t>An Apple a … Keeps </a:t>
            </a:r>
            <a:br>
              <a:rPr lang="en-US" dirty="0" smtClean="0"/>
            </a:br>
            <a:r>
              <a:rPr lang="en-US" dirty="0" smtClean="0"/>
              <a:t>the Doctor Away</a:t>
            </a:r>
            <a:endParaRPr lang="ru-RU" dirty="0"/>
          </a:p>
        </p:txBody>
      </p:sp>
      <p:pic>
        <p:nvPicPr>
          <p:cNvPr id="4" name="Содержимое 3" descr="111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322637" y="1943100"/>
            <a:ext cx="3724275" cy="3810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 smtClean="0"/>
              <a:t>An Apple a … Keeps </a:t>
            </a:r>
            <a:br>
              <a:rPr lang="en-US" dirty="0" smtClean="0"/>
            </a:br>
            <a:r>
              <a:rPr lang="en-US" dirty="0" smtClean="0"/>
              <a:t>the Doctor …</a:t>
            </a:r>
            <a:endParaRPr lang="ru-RU" dirty="0"/>
          </a:p>
        </p:txBody>
      </p:sp>
      <p:pic>
        <p:nvPicPr>
          <p:cNvPr id="4" name="Содержимое 3" descr="111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322637" y="1943100"/>
            <a:ext cx="3724275" cy="3810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 smtClean="0"/>
              <a:t>An … a … Keeps </a:t>
            </a:r>
            <a:br>
              <a:rPr lang="en-US" dirty="0" smtClean="0"/>
            </a:br>
            <a:r>
              <a:rPr lang="en-US" dirty="0" smtClean="0"/>
              <a:t>the … …</a:t>
            </a:r>
            <a:endParaRPr lang="ru-RU" dirty="0"/>
          </a:p>
        </p:txBody>
      </p:sp>
      <p:pic>
        <p:nvPicPr>
          <p:cNvPr id="4" name="Содержимое 3" descr="111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322637" y="1943100"/>
            <a:ext cx="3724275" cy="3810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Tasty Crossword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1. Rabbits like this vegetable.</a:t>
            </a:r>
          </a:p>
          <a:p>
            <a:r>
              <a:rPr lang="en-US" sz="2400" dirty="0" smtClean="0"/>
              <a:t>2. People drink it usually in the morning.</a:t>
            </a:r>
          </a:p>
          <a:p>
            <a:r>
              <a:rPr lang="en-US" sz="2400" dirty="0" smtClean="0"/>
              <a:t>3. Bread with butter, ham or cheese.</a:t>
            </a:r>
          </a:p>
          <a:p>
            <a:r>
              <a:rPr lang="en-US" sz="2400" dirty="0" smtClean="0"/>
              <a:t>4. People drink it with milk or lemon and sugar.</a:t>
            </a:r>
          </a:p>
          <a:p>
            <a:r>
              <a:rPr lang="en-US" sz="2400" dirty="0" smtClean="0"/>
              <a:t>5. We use this vegetable in soups, fry and boil it.</a:t>
            </a:r>
          </a:p>
          <a:p>
            <a:r>
              <a:rPr lang="en-US" sz="2400" dirty="0" smtClean="0"/>
              <a:t>6. It’s a drink made of fruit or vegetables.</a:t>
            </a:r>
          </a:p>
          <a:p>
            <a:r>
              <a:rPr lang="en-US" sz="2400" dirty="0" smtClean="0"/>
              <a:t>7. It’s made of milk.</a:t>
            </a:r>
          </a:p>
          <a:p>
            <a:r>
              <a:rPr lang="en-US" sz="2400" dirty="0" smtClean="0"/>
              <a:t>8. Sweet food made for birthdays.</a:t>
            </a:r>
          </a:p>
          <a:p>
            <a:r>
              <a:rPr lang="en-US" sz="2400" dirty="0" smtClean="0"/>
              <a:t>9. Lovely food for bears.</a:t>
            </a:r>
          </a:p>
          <a:p>
            <a:r>
              <a:rPr lang="en-US" sz="2400" dirty="0" smtClean="0"/>
              <a:t>10. Round, red vegetable. 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Answers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429256" y="1428736"/>
            <a:ext cx="3497552" cy="5014914"/>
          </a:xfrm>
        </p:spPr>
        <p:txBody>
          <a:bodyPr>
            <a:normAutofit fontScale="92500" lnSpcReduction="10000"/>
          </a:bodyPr>
          <a:lstStyle/>
          <a:p>
            <a:pPr algn="ctr">
              <a:buNone/>
            </a:pPr>
            <a:r>
              <a:rPr lang="en-US" sz="2400" dirty="0" smtClean="0"/>
              <a:t>            Car</a:t>
            </a:r>
            <a:r>
              <a:rPr lang="en-US" sz="36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r</a:t>
            </a:r>
            <a:r>
              <a:rPr lang="en-US" sz="2400" dirty="0" smtClean="0"/>
              <a:t>ot</a:t>
            </a:r>
          </a:p>
          <a:p>
            <a:pPr algn="ctr">
              <a:buNone/>
            </a:pPr>
            <a:r>
              <a:rPr lang="en-US" sz="2400" dirty="0" smtClean="0"/>
              <a:t>          Coff</a:t>
            </a:r>
            <a:r>
              <a:rPr lang="en-US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e</a:t>
            </a:r>
            <a:r>
              <a:rPr lang="en-US" sz="2400" dirty="0" smtClean="0"/>
              <a:t>e</a:t>
            </a:r>
          </a:p>
          <a:p>
            <a:pPr algn="ctr">
              <a:buNone/>
            </a:pPr>
            <a:r>
              <a:rPr lang="en-US" sz="2400" dirty="0" smtClean="0"/>
              <a:t>                          </a:t>
            </a:r>
            <a:r>
              <a:rPr lang="en-US" sz="24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S</a:t>
            </a:r>
            <a:r>
              <a:rPr lang="en-US" sz="2400" dirty="0" smtClean="0"/>
              <a:t>andwich</a:t>
            </a:r>
          </a:p>
          <a:p>
            <a:pPr algn="ctr">
              <a:buNone/>
            </a:pPr>
            <a:r>
              <a:rPr lang="en-US" sz="2400" dirty="0" smtClean="0"/>
              <a:t>                 </a:t>
            </a:r>
            <a:r>
              <a:rPr lang="en-US" sz="24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T</a:t>
            </a:r>
            <a:r>
              <a:rPr lang="en-US" sz="2400" dirty="0" smtClean="0"/>
              <a:t>ea</a:t>
            </a:r>
          </a:p>
          <a:p>
            <a:pPr algn="ctr">
              <a:buNone/>
            </a:pPr>
            <a:r>
              <a:rPr lang="en-US" sz="2400" dirty="0" smtClean="0"/>
              <a:t>            Pot</a:t>
            </a:r>
            <a:r>
              <a:rPr lang="en-US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a</a:t>
            </a:r>
            <a:r>
              <a:rPr lang="en-US" sz="2400" dirty="0" smtClean="0"/>
              <a:t>to</a:t>
            </a:r>
          </a:p>
          <a:p>
            <a:pPr algn="ctr">
              <a:buNone/>
            </a:pPr>
            <a:r>
              <a:rPr lang="en-US" sz="2400" dirty="0" smtClean="0"/>
              <a:t>              </a:t>
            </a:r>
            <a:r>
              <a:rPr lang="ru-RU" sz="2400" dirty="0" smtClean="0"/>
              <a:t> </a:t>
            </a:r>
            <a:r>
              <a:rPr lang="en-US" sz="2400" dirty="0" smtClean="0"/>
              <a:t>  J</a:t>
            </a:r>
            <a:r>
              <a:rPr lang="en-US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u</a:t>
            </a:r>
            <a:r>
              <a:rPr lang="en-US" sz="2400" dirty="0" smtClean="0"/>
              <a:t>ice                                    </a:t>
            </a:r>
          </a:p>
          <a:p>
            <a:pPr algn="ctr">
              <a:buNone/>
            </a:pPr>
            <a:r>
              <a:rPr lang="en-US" sz="2400" dirty="0" smtClean="0"/>
              <a:t>  </a:t>
            </a:r>
            <a:r>
              <a:rPr lang="ru-RU" sz="2400" dirty="0" smtClean="0"/>
              <a:t>  </a:t>
            </a:r>
            <a:r>
              <a:rPr lang="en-US" sz="2400" dirty="0" smtClean="0"/>
              <a:t>   Butte</a:t>
            </a:r>
            <a:r>
              <a:rPr lang="en-US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r</a:t>
            </a:r>
          </a:p>
          <a:p>
            <a:pPr algn="ctr">
              <a:buNone/>
            </a:pPr>
            <a:r>
              <a:rPr lang="en-US" sz="2400" dirty="0" smtClean="0"/>
              <a:t>          </a:t>
            </a:r>
            <a:r>
              <a:rPr lang="ru-RU" sz="2400" dirty="0" smtClean="0"/>
              <a:t>  </a:t>
            </a:r>
            <a:r>
              <a:rPr lang="en-US" sz="2400" dirty="0" smtClean="0"/>
              <a:t>   C</a:t>
            </a:r>
            <a:r>
              <a:rPr lang="en-US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a</a:t>
            </a:r>
            <a:r>
              <a:rPr lang="en-US" sz="2400" dirty="0" smtClean="0"/>
              <a:t>ke</a:t>
            </a:r>
          </a:p>
          <a:p>
            <a:pPr algn="ctr">
              <a:buNone/>
            </a:pPr>
            <a:r>
              <a:rPr lang="en-US" sz="2400" dirty="0" smtClean="0"/>
              <a:t>          </a:t>
            </a:r>
            <a:r>
              <a:rPr lang="ru-RU" sz="2400" dirty="0" smtClean="0"/>
              <a:t>   </a:t>
            </a:r>
            <a:r>
              <a:rPr lang="en-US" sz="2400" dirty="0" smtClean="0"/>
              <a:t> Ho</a:t>
            </a:r>
            <a:r>
              <a:rPr lang="en-US" sz="35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n</a:t>
            </a:r>
            <a:r>
              <a:rPr lang="en-US" sz="2400" dirty="0" smtClean="0"/>
              <a:t>ey</a:t>
            </a:r>
          </a:p>
          <a:p>
            <a:pPr algn="ctr">
              <a:buNone/>
            </a:pPr>
            <a:r>
              <a:rPr lang="en-US" sz="2400" dirty="0" smtClean="0"/>
              <a:t>                   </a:t>
            </a:r>
            <a:r>
              <a:rPr lang="ru-RU" sz="2400" dirty="0" smtClean="0"/>
              <a:t>  </a:t>
            </a:r>
            <a:r>
              <a:rPr lang="en-US" sz="2400" dirty="0" smtClean="0"/>
              <a:t>   </a:t>
            </a:r>
            <a:r>
              <a:rPr lang="en-US" sz="24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T</a:t>
            </a:r>
            <a:r>
              <a:rPr lang="en-US" sz="2400" dirty="0" smtClean="0"/>
              <a:t>omato </a:t>
            </a:r>
          </a:p>
          <a:p>
            <a:endParaRPr lang="ru-RU" dirty="0"/>
          </a:p>
        </p:txBody>
      </p:sp>
      <p:pic>
        <p:nvPicPr>
          <p:cNvPr id="2051" name="Picture 3" descr="C:\Documents and Settings\Андрей\Desktop\rus1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37054" y="2357430"/>
            <a:ext cx="5045077" cy="335758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 smtClean="0"/>
              <a:t>Find 5 things we can eat and drink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endParaRPr lang="en-US" dirty="0" smtClean="0"/>
          </a:p>
          <a:p>
            <a:pPr algn="ctr">
              <a:buNone/>
            </a:pPr>
            <a:endParaRPr lang="en-US" dirty="0" smtClean="0"/>
          </a:p>
          <a:p>
            <a:pPr algn="ctr">
              <a:buNone/>
            </a:pPr>
            <a:r>
              <a:rPr lang="en-US" dirty="0" smtClean="0"/>
              <a:t> jam, horse, house, coffee, book, school, sandwich, forest, crocodile, fish, porridge, morning, friend, chess.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 smtClean="0"/>
              <a:t>Draw the stripes to separate the words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endParaRPr lang="en-US" dirty="0" smtClean="0"/>
          </a:p>
          <a:p>
            <a:pPr algn="ctr"/>
            <a:endParaRPr lang="en-US" dirty="0" smtClean="0"/>
          </a:p>
          <a:p>
            <a:pPr algn="ctr"/>
            <a:endParaRPr lang="en-US" dirty="0" smtClean="0"/>
          </a:p>
          <a:p>
            <a:pPr algn="ctr"/>
            <a:r>
              <a:rPr lang="en-US" dirty="0" err="1" smtClean="0"/>
              <a:t>lemonsoupteasweethoneycabbagecakehampotatocheeseegg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161</TotalTime>
  <Words>352</Words>
  <PresentationFormat>Экран (4:3)</PresentationFormat>
  <Paragraphs>79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Солнцестояние</vt:lpstr>
      <vt:lpstr>Слайд 1</vt:lpstr>
      <vt:lpstr>An Apple a Day Keeps  the Doctor Away</vt:lpstr>
      <vt:lpstr>An Apple a … Keeps  the Doctor Away</vt:lpstr>
      <vt:lpstr>An Apple a … Keeps  the Doctor …</vt:lpstr>
      <vt:lpstr>An … a … Keeps  the … …</vt:lpstr>
      <vt:lpstr>Tasty Crossword</vt:lpstr>
      <vt:lpstr>Answers</vt:lpstr>
      <vt:lpstr>Find 5 things we can eat and drink</vt:lpstr>
      <vt:lpstr>Draw the stripes to separate the words</vt:lpstr>
      <vt:lpstr>Put the phrases in order to make up a dialogue</vt:lpstr>
      <vt:lpstr>Find some odd phrases</vt:lpstr>
      <vt:lpstr>What would you like?</vt:lpstr>
      <vt:lpstr>Solve the code</vt:lpstr>
      <vt:lpstr>How do you feel?</vt:lpstr>
      <vt:lpstr>Список использованных источников  http://travel/hotel/show_hotel.php?id=6551 http://www.vidumshiki.ru/item352.html http://uslugi.akm.slando.kz/astana/obsluzhivanie-banketov-gruppoy-professionalnyh-ofitsiantov_p_33468653.html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Name</cp:lastModifiedBy>
  <cp:revision>18</cp:revision>
  <dcterms:modified xsi:type="dcterms:W3CDTF">2012-01-14T06:09:27Z</dcterms:modified>
</cp:coreProperties>
</file>