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61" r:id="rId6"/>
    <p:sldId id="265" r:id="rId7"/>
    <p:sldId id="263" r:id="rId8"/>
    <p:sldId id="273" r:id="rId9"/>
    <p:sldId id="276" r:id="rId10"/>
    <p:sldId id="266" r:id="rId11"/>
    <p:sldId id="262" r:id="rId12"/>
    <p:sldId id="264" r:id="rId13"/>
    <p:sldId id="274" r:id="rId14"/>
    <p:sldId id="275" r:id="rId15"/>
    <p:sldId id="272" r:id="rId16"/>
    <p:sldId id="271" r:id="rId17"/>
    <p:sldId id="267" r:id="rId18"/>
    <p:sldId id="268" r:id="rId19"/>
    <p:sldId id="277" r:id="rId20"/>
    <p:sldId id="26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FA1C0E-4706-4931-A105-BF0605712258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305C224E-64A0-4A77-A38A-83C69782834B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Сегодня на уроке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A7A615F3-23EB-4F36-AF84-5D811A582C84}" type="parTrans" cxnId="{9E74A070-412C-427C-9312-5ED65E021A41}">
      <dgm:prSet/>
      <dgm:spPr/>
      <dgm:t>
        <a:bodyPr/>
        <a:lstStyle/>
        <a:p>
          <a:endParaRPr lang="ru-RU"/>
        </a:p>
      </dgm:t>
    </dgm:pt>
    <dgm:pt modelId="{D85129D6-D78E-404E-BFCC-29AC49AF935A}" type="sibTrans" cxnId="{9E74A070-412C-427C-9312-5ED65E021A41}">
      <dgm:prSet/>
      <dgm:spPr/>
      <dgm:t>
        <a:bodyPr/>
        <a:lstStyle/>
        <a:p>
          <a:endParaRPr lang="ru-RU"/>
        </a:p>
      </dgm:t>
    </dgm:pt>
    <dgm:pt modelId="{4AE01DF8-DBF6-4357-B44F-8FE831DDCCE3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удалось 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0EE19610-5F56-4FC2-B3A9-D97689B4A54F}" type="parTrans" cxnId="{C037AC0F-F5F7-4173-A625-D58335C4C8D4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5BC2B8AC-E1D6-4866-A480-5BEF6926C65F}" type="sibTrans" cxnId="{C037AC0F-F5F7-4173-A625-D58335C4C8D4}">
      <dgm:prSet/>
      <dgm:spPr/>
      <dgm:t>
        <a:bodyPr/>
        <a:lstStyle/>
        <a:p>
          <a:endParaRPr lang="ru-RU"/>
        </a:p>
      </dgm:t>
    </dgm:pt>
    <dgm:pt modelId="{89E87DE0-1731-4576-AD64-42A7255E6CE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было интересно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03EA0AD1-F66B-4929-823E-D7C67DF2A538}" type="parTrans" cxnId="{564A0676-77A0-4771-BC17-A5934DAEA47B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gm:t>
    </dgm:pt>
    <dgm:pt modelId="{7D1C60AE-DADC-4FC5-A474-51096546B12D}" type="sibTrans" cxnId="{564A0676-77A0-4771-BC17-A5934DAEA47B}">
      <dgm:prSet/>
      <dgm:spPr/>
      <dgm:t>
        <a:bodyPr/>
        <a:lstStyle/>
        <a:p>
          <a:endParaRPr lang="ru-RU"/>
        </a:p>
      </dgm:t>
    </dgm:pt>
    <dgm:pt modelId="{87CF7226-32BF-40AE-8DFC-95CE7212F02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Я для себя сделал выводы 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8FFB00DE-DD8D-4DC2-9005-D341D08F46E7}" type="parTrans" cxnId="{A49F10F3-E3C6-40B3-AB17-64F641C5497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B401F498-53EF-4262-900F-EF12076A0547}" type="sibTrans" cxnId="{A49F10F3-E3C6-40B3-AB17-64F641C54972}">
      <dgm:prSet/>
      <dgm:spPr/>
      <dgm:t>
        <a:bodyPr/>
        <a:lstStyle/>
        <a:p>
          <a:endParaRPr lang="ru-RU"/>
        </a:p>
      </dgm:t>
    </dgm:pt>
    <dgm:pt modelId="{651A912E-E683-490C-ADC0-27A4E8463D9F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понравилось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0DE1B3DD-F8A2-41B6-B1D5-19F8136AA76D}" type="parTrans" cxnId="{FF94A9BA-1F7C-4EC1-B4FE-55A69B3F2109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22C0467-A1CE-4E06-85D4-C97325FA970D}" type="sibTrans" cxnId="{FF94A9BA-1F7C-4EC1-B4FE-55A69B3F2109}">
      <dgm:prSet/>
      <dgm:spPr/>
      <dgm:t>
        <a:bodyPr/>
        <a:lstStyle/>
        <a:p>
          <a:endParaRPr lang="ru-RU"/>
        </a:p>
      </dgm:t>
    </dgm:pt>
    <dgm:pt modelId="{20D26C1D-4994-4D93-8798-DFCA7CFEF85E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Показалось странным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489EDAE6-CCD9-45BF-9AA3-3D1AF814D49E}" type="parTrans" cxnId="{B1A66452-2974-45D9-B03F-8ED095C92332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902EBC4-7B36-4CAB-9543-317E5D284446}" type="sibTrans" cxnId="{B1A66452-2974-45D9-B03F-8ED095C92332}">
      <dgm:prSet/>
      <dgm:spPr/>
      <dgm:t>
        <a:bodyPr/>
        <a:lstStyle/>
        <a:p>
          <a:endParaRPr lang="ru-RU"/>
        </a:p>
      </dgm:t>
    </dgm:pt>
    <dgm:pt modelId="{C21AD074-168D-4ECF-B9E2-0E7AB19D4404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Меня удивило 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48EEFF64-6FDC-4DEB-9CF9-992E3855A909}" type="parTrans" cxnId="{404F9A84-ABD8-48F0-9F74-9E0C2F2D41B7}">
      <dgm:prSet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F864F09D-E374-43F6-8C87-BF50BC4C49C3}" type="sibTrans" cxnId="{404F9A84-ABD8-48F0-9F74-9E0C2F2D41B7}">
      <dgm:prSet/>
      <dgm:spPr/>
      <dgm:t>
        <a:bodyPr/>
        <a:lstStyle/>
        <a:p>
          <a:endParaRPr lang="ru-RU"/>
        </a:p>
      </dgm:t>
    </dgm:pt>
    <dgm:pt modelId="{2B045280-D79E-4BAD-9E26-0E101587CF16}">
      <dgm:prSet custT="1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>
        <a:solidFill>
          <a:schemeClr val="accent4">
            <a:lumMod val="75000"/>
          </a:schemeClr>
        </a:solidFill>
        <a:ln/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Хочу отметить …</a:t>
          </a:r>
          <a:endParaRPr kumimoji="0" lang="ru-RU" sz="1600" b="0" i="0" u="none" strike="noStrike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gm:t>
    </dgm:pt>
    <dgm:pt modelId="{13C38954-47B5-490A-89DC-C2CD48EC9E98}" type="parTrans" cxnId="{3DEE39C6-B8F2-4E51-86A7-C1F9844F816D}">
      <dgm:prSet>
        <dgm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dgm:style>
      </dgm:prSet>
      <dgm:spPr>
        <a:ln w="57150" cap="rnd">
          <a:solidFill>
            <a:schemeClr val="accent4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80CBFFCF-DD5E-486C-AC6A-9B79A6440B5C}" type="sibTrans" cxnId="{3DEE39C6-B8F2-4E51-86A7-C1F9844F816D}">
      <dgm:prSet/>
      <dgm:spPr/>
      <dgm:t>
        <a:bodyPr/>
        <a:lstStyle/>
        <a:p>
          <a:endParaRPr lang="ru-RU"/>
        </a:p>
      </dgm:t>
    </dgm:pt>
    <dgm:pt modelId="{4979E913-956C-45C5-A2E6-FB7D01E17B16}" type="pres">
      <dgm:prSet presAssocID="{2FFA1C0E-4706-4931-A105-BF060571225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58A2AE1-D80E-442C-AE6C-3F36C321E198}" type="pres">
      <dgm:prSet presAssocID="{305C224E-64A0-4A77-A38A-83C69782834B}" presName="centerShape" presStyleLbl="node0" presStyleIdx="0" presStyleCnt="1" custScaleX="142214"/>
      <dgm:spPr/>
      <dgm:t>
        <a:bodyPr/>
        <a:lstStyle/>
        <a:p>
          <a:endParaRPr lang="ru-RU"/>
        </a:p>
      </dgm:t>
    </dgm:pt>
    <dgm:pt modelId="{D25FC867-3148-4519-8833-575E480C72B6}" type="pres">
      <dgm:prSet presAssocID="{0EE19610-5F56-4FC2-B3A9-D97689B4A54F}" presName="Name9" presStyleLbl="parChTrans1D2" presStyleIdx="0" presStyleCnt="7"/>
      <dgm:spPr/>
      <dgm:t>
        <a:bodyPr/>
        <a:lstStyle/>
        <a:p>
          <a:endParaRPr lang="ru-RU"/>
        </a:p>
      </dgm:t>
    </dgm:pt>
    <dgm:pt modelId="{B8C30814-C49F-49A5-B668-D6D0574A0426}" type="pres">
      <dgm:prSet presAssocID="{0EE19610-5F56-4FC2-B3A9-D97689B4A54F}" presName="connTx" presStyleLbl="parChTrans1D2" presStyleIdx="0" presStyleCnt="7"/>
      <dgm:spPr/>
      <dgm:t>
        <a:bodyPr/>
        <a:lstStyle/>
        <a:p>
          <a:endParaRPr lang="ru-RU"/>
        </a:p>
      </dgm:t>
    </dgm:pt>
    <dgm:pt modelId="{C02DF5AF-DA99-4B1F-BEAB-F5A362782669}" type="pres">
      <dgm:prSet presAssocID="{4AE01DF8-DBF6-4357-B44F-8FE831DDCCE3}" presName="node" presStyleLbl="node1" presStyleIdx="0" presStyleCnt="7" custScaleX="1308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11F41-25AE-4537-9672-930D8F05BB2C}" type="pres">
      <dgm:prSet presAssocID="{03EA0AD1-F66B-4929-823E-D7C67DF2A538}" presName="Name9" presStyleLbl="parChTrans1D2" presStyleIdx="1" presStyleCnt="7"/>
      <dgm:spPr/>
      <dgm:t>
        <a:bodyPr/>
        <a:lstStyle/>
        <a:p>
          <a:endParaRPr lang="ru-RU"/>
        </a:p>
      </dgm:t>
    </dgm:pt>
    <dgm:pt modelId="{BE671495-BB94-465C-A26D-9D9070A30405}" type="pres">
      <dgm:prSet presAssocID="{03EA0AD1-F66B-4929-823E-D7C67DF2A538}" presName="connTx" presStyleLbl="parChTrans1D2" presStyleIdx="1" presStyleCnt="7"/>
      <dgm:spPr/>
      <dgm:t>
        <a:bodyPr/>
        <a:lstStyle/>
        <a:p>
          <a:endParaRPr lang="ru-RU"/>
        </a:p>
      </dgm:t>
    </dgm:pt>
    <dgm:pt modelId="{F03A072F-3731-48EC-9660-A9EC225BF96A}" type="pres">
      <dgm:prSet presAssocID="{89E87DE0-1731-4576-AD64-42A7255E6CE6}" presName="node" presStyleLbl="node1" presStyleIdx="1" presStyleCnt="7" custScaleX="1238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31D0A-3349-448E-B632-909FA7BE0765}" type="pres">
      <dgm:prSet presAssocID="{8FFB00DE-DD8D-4DC2-9005-D341D08F46E7}" presName="Name9" presStyleLbl="parChTrans1D2" presStyleIdx="2" presStyleCnt="7"/>
      <dgm:spPr/>
      <dgm:t>
        <a:bodyPr/>
        <a:lstStyle/>
        <a:p>
          <a:endParaRPr lang="ru-RU"/>
        </a:p>
      </dgm:t>
    </dgm:pt>
    <dgm:pt modelId="{93E219F4-44EC-4D6D-B449-EEE56D8585B0}" type="pres">
      <dgm:prSet presAssocID="{8FFB00DE-DD8D-4DC2-9005-D341D08F46E7}" presName="connTx" presStyleLbl="parChTrans1D2" presStyleIdx="2" presStyleCnt="7"/>
      <dgm:spPr/>
      <dgm:t>
        <a:bodyPr/>
        <a:lstStyle/>
        <a:p>
          <a:endParaRPr lang="ru-RU"/>
        </a:p>
      </dgm:t>
    </dgm:pt>
    <dgm:pt modelId="{229190B2-A1FB-41D2-BDB8-5F7F986E347F}" type="pres">
      <dgm:prSet presAssocID="{87CF7226-32BF-40AE-8DFC-95CE7212F024}" presName="node" presStyleLbl="node1" presStyleIdx="2" presStyleCnt="7" custScaleX="127538" custRadScaleRad="116047" custRadScaleInc="-18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0CF36D-B909-43FF-8B27-78753051DB80}" type="pres">
      <dgm:prSet presAssocID="{0DE1B3DD-F8A2-41B6-B1D5-19F8136AA76D}" presName="Name9" presStyleLbl="parChTrans1D2" presStyleIdx="3" presStyleCnt="7"/>
      <dgm:spPr/>
      <dgm:t>
        <a:bodyPr/>
        <a:lstStyle/>
        <a:p>
          <a:endParaRPr lang="ru-RU"/>
        </a:p>
      </dgm:t>
    </dgm:pt>
    <dgm:pt modelId="{C3CFF7D4-0263-4532-9C34-0298141A5E76}" type="pres">
      <dgm:prSet presAssocID="{0DE1B3DD-F8A2-41B6-B1D5-19F8136AA76D}" presName="connTx" presStyleLbl="parChTrans1D2" presStyleIdx="3" presStyleCnt="7"/>
      <dgm:spPr/>
      <dgm:t>
        <a:bodyPr/>
        <a:lstStyle/>
        <a:p>
          <a:endParaRPr lang="ru-RU"/>
        </a:p>
      </dgm:t>
    </dgm:pt>
    <dgm:pt modelId="{0E21F5CA-3C5C-48FD-B74F-278A6FD36A6C}" type="pres">
      <dgm:prSet presAssocID="{651A912E-E683-490C-ADC0-27A4E8463D9F}" presName="node" presStyleLbl="node1" presStyleIdx="3" presStyleCnt="7" custScaleX="158622" custRadScaleRad="108330" custRadScaleInc="-36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A7F563-99CB-400A-948D-6FDAE6B05159}" type="pres">
      <dgm:prSet presAssocID="{489EDAE6-CCD9-45BF-9AA3-3D1AF814D49E}" presName="Name9" presStyleLbl="parChTrans1D2" presStyleIdx="4" presStyleCnt="7"/>
      <dgm:spPr/>
      <dgm:t>
        <a:bodyPr/>
        <a:lstStyle/>
        <a:p>
          <a:endParaRPr lang="ru-RU"/>
        </a:p>
      </dgm:t>
    </dgm:pt>
    <dgm:pt modelId="{57D5EA2A-8115-4444-AB84-6144350ED0D1}" type="pres">
      <dgm:prSet presAssocID="{489EDAE6-CCD9-45BF-9AA3-3D1AF814D49E}" presName="connTx" presStyleLbl="parChTrans1D2" presStyleIdx="4" presStyleCnt="7"/>
      <dgm:spPr/>
      <dgm:t>
        <a:bodyPr/>
        <a:lstStyle/>
        <a:p>
          <a:endParaRPr lang="ru-RU"/>
        </a:p>
      </dgm:t>
    </dgm:pt>
    <dgm:pt modelId="{6C39BD06-CC2C-4D02-A549-186D66C369B8}" type="pres">
      <dgm:prSet presAssocID="{20D26C1D-4994-4D93-8798-DFCA7CFEF85E}" presName="node" presStyleLbl="node1" presStyleIdx="4" presStyleCnt="7" custScaleX="148567" custRadScaleRad="102207" custRadScaleInc="163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1C4CD-F16A-4F19-8C9B-0A0C9FC8E8E2}" type="pres">
      <dgm:prSet presAssocID="{48EEFF64-6FDC-4DEB-9CF9-992E3855A909}" presName="Name9" presStyleLbl="parChTrans1D2" presStyleIdx="5" presStyleCnt="7"/>
      <dgm:spPr/>
      <dgm:t>
        <a:bodyPr/>
        <a:lstStyle/>
        <a:p>
          <a:endParaRPr lang="ru-RU"/>
        </a:p>
      </dgm:t>
    </dgm:pt>
    <dgm:pt modelId="{D50CA50B-90FF-4844-BA47-5A65FA021B64}" type="pres">
      <dgm:prSet presAssocID="{48EEFF64-6FDC-4DEB-9CF9-992E3855A909}" presName="connTx" presStyleLbl="parChTrans1D2" presStyleIdx="5" presStyleCnt="7"/>
      <dgm:spPr/>
      <dgm:t>
        <a:bodyPr/>
        <a:lstStyle/>
        <a:p>
          <a:endParaRPr lang="ru-RU"/>
        </a:p>
      </dgm:t>
    </dgm:pt>
    <dgm:pt modelId="{BA40BCBF-4299-4D34-AAC7-A59F138B7194}" type="pres">
      <dgm:prSet presAssocID="{C21AD074-168D-4ECF-B9E2-0E7AB19D4404}" presName="node" presStyleLbl="node1" presStyleIdx="5" presStyleCnt="7" custScaleX="122766" custRadScaleRad="107811" custRadScaleInc="-2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D59188-6677-4819-BA61-968BD9E96114}" type="pres">
      <dgm:prSet presAssocID="{13C38954-47B5-490A-89DC-C2CD48EC9E98}" presName="Name9" presStyleLbl="parChTrans1D2" presStyleIdx="6" presStyleCnt="7"/>
      <dgm:spPr/>
      <dgm:t>
        <a:bodyPr/>
        <a:lstStyle/>
        <a:p>
          <a:endParaRPr lang="ru-RU"/>
        </a:p>
      </dgm:t>
    </dgm:pt>
    <dgm:pt modelId="{DBB65657-C301-479B-9646-C80B369A0FB9}" type="pres">
      <dgm:prSet presAssocID="{13C38954-47B5-490A-89DC-C2CD48EC9E98}" presName="connTx" presStyleLbl="parChTrans1D2" presStyleIdx="6" presStyleCnt="7"/>
      <dgm:spPr/>
      <dgm:t>
        <a:bodyPr/>
        <a:lstStyle/>
        <a:p>
          <a:endParaRPr lang="ru-RU"/>
        </a:p>
      </dgm:t>
    </dgm:pt>
    <dgm:pt modelId="{5401AC7B-CE3D-4572-9A3E-2E592B97FCD8}" type="pres">
      <dgm:prSet presAssocID="{2B045280-D79E-4BAD-9E26-0E101587CF16}" presName="node" presStyleLbl="node1" presStyleIdx="6" presStyleCnt="7" custScaleX="123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4F9A84-ABD8-48F0-9F74-9E0C2F2D41B7}" srcId="{305C224E-64A0-4A77-A38A-83C69782834B}" destId="{C21AD074-168D-4ECF-B9E2-0E7AB19D4404}" srcOrd="5" destOrd="0" parTransId="{48EEFF64-6FDC-4DEB-9CF9-992E3855A909}" sibTransId="{F864F09D-E374-43F6-8C87-BF50BC4C49C3}"/>
    <dgm:cxn modelId="{78B501CA-3780-48D4-B03B-71A5668C181F}" type="presOf" srcId="{2B045280-D79E-4BAD-9E26-0E101587CF16}" destId="{5401AC7B-CE3D-4572-9A3E-2E592B97FCD8}" srcOrd="0" destOrd="0" presId="urn:microsoft.com/office/officeart/2005/8/layout/radial1"/>
    <dgm:cxn modelId="{BC92E92C-67B3-4693-BFAC-B233F1B4CE06}" type="presOf" srcId="{20D26C1D-4994-4D93-8798-DFCA7CFEF85E}" destId="{6C39BD06-CC2C-4D02-A549-186D66C369B8}" srcOrd="0" destOrd="0" presId="urn:microsoft.com/office/officeart/2005/8/layout/radial1"/>
    <dgm:cxn modelId="{7D052133-A124-4091-A4FE-A1BA06769637}" type="presOf" srcId="{489EDAE6-CCD9-45BF-9AA3-3D1AF814D49E}" destId="{AAA7F563-99CB-400A-948D-6FDAE6B05159}" srcOrd="0" destOrd="0" presId="urn:microsoft.com/office/officeart/2005/8/layout/radial1"/>
    <dgm:cxn modelId="{FF94A9BA-1F7C-4EC1-B4FE-55A69B3F2109}" srcId="{305C224E-64A0-4A77-A38A-83C69782834B}" destId="{651A912E-E683-490C-ADC0-27A4E8463D9F}" srcOrd="3" destOrd="0" parTransId="{0DE1B3DD-F8A2-41B6-B1D5-19F8136AA76D}" sibTransId="{022C0467-A1CE-4E06-85D4-C97325FA970D}"/>
    <dgm:cxn modelId="{DBCBAAFF-5883-4DFA-A907-5CA9F34B44A9}" type="presOf" srcId="{13C38954-47B5-490A-89DC-C2CD48EC9E98}" destId="{DBB65657-C301-479B-9646-C80B369A0FB9}" srcOrd="1" destOrd="0" presId="urn:microsoft.com/office/officeart/2005/8/layout/radial1"/>
    <dgm:cxn modelId="{231BAE53-8395-42EF-929F-7272987EC037}" type="presOf" srcId="{2FFA1C0E-4706-4931-A105-BF0605712258}" destId="{4979E913-956C-45C5-A2E6-FB7D01E17B16}" srcOrd="0" destOrd="0" presId="urn:microsoft.com/office/officeart/2005/8/layout/radial1"/>
    <dgm:cxn modelId="{E91D9783-FEDC-4D8C-9EF0-1C2FE1ED7A5E}" type="presOf" srcId="{489EDAE6-CCD9-45BF-9AA3-3D1AF814D49E}" destId="{57D5EA2A-8115-4444-AB84-6144350ED0D1}" srcOrd="1" destOrd="0" presId="urn:microsoft.com/office/officeart/2005/8/layout/radial1"/>
    <dgm:cxn modelId="{E16811AD-6227-4C90-95C7-B49871D90083}" type="presOf" srcId="{4AE01DF8-DBF6-4357-B44F-8FE831DDCCE3}" destId="{C02DF5AF-DA99-4B1F-BEAB-F5A362782669}" srcOrd="0" destOrd="0" presId="urn:microsoft.com/office/officeart/2005/8/layout/radial1"/>
    <dgm:cxn modelId="{9E74A070-412C-427C-9312-5ED65E021A41}" srcId="{2FFA1C0E-4706-4931-A105-BF0605712258}" destId="{305C224E-64A0-4A77-A38A-83C69782834B}" srcOrd="0" destOrd="0" parTransId="{A7A615F3-23EB-4F36-AF84-5D811A582C84}" sibTransId="{D85129D6-D78E-404E-BFCC-29AC49AF935A}"/>
    <dgm:cxn modelId="{5A2F699F-FC1C-4A90-8C88-D73CA13AF87A}" type="presOf" srcId="{8FFB00DE-DD8D-4DC2-9005-D341D08F46E7}" destId="{93E219F4-44EC-4D6D-B449-EEE56D8585B0}" srcOrd="1" destOrd="0" presId="urn:microsoft.com/office/officeart/2005/8/layout/radial1"/>
    <dgm:cxn modelId="{C037AC0F-F5F7-4173-A625-D58335C4C8D4}" srcId="{305C224E-64A0-4A77-A38A-83C69782834B}" destId="{4AE01DF8-DBF6-4357-B44F-8FE831DDCCE3}" srcOrd="0" destOrd="0" parTransId="{0EE19610-5F56-4FC2-B3A9-D97689B4A54F}" sibTransId="{5BC2B8AC-E1D6-4866-A480-5BEF6926C65F}"/>
    <dgm:cxn modelId="{E6CA2B32-F0B3-4CFA-BF38-E9B1FC89EDED}" type="presOf" srcId="{03EA0AD1-F66B-4929-823E-D7C67DF2A538}" destId="{71711F41-25AE-4537-9672-930D8F05BB2C}" srcOrd="0" destOrd="0" presId="urn:microsoft.com/office/officeart/2005/8/layout/radial1"/>
    <dgm:cxn modelId="{3DEE39C6-B8F2-4E51-86A7-C1F9844F816D}" srcId="{305C224E-64A0-4A77-A38A-83C69782834B}" destId="{2B045280-D79E-4BAD-9E26-0E101587CF16}" srcOrd="6" destOrd="0" parTransId="{13C38954-47B5-490A-89DC-C2CD48EC9E98}" sibTransId="{80CBFFCF-DD5E-486C-AC6A-9B79A6440B5C}"/>
    <dgm:cxn modelId="{A590D154-4CB0-497C-8CED-2417F1963CAF}" type="presOf" srcId="{89E87DE0-1731-4576-AD64-42A7255E6CE6}" destId="{F03A072F-3731-48EC-9660-A9EC225BF96A}" srcOrd="0" destOrd="0" presId="urn:microsoft.com/office/officeart/2005/8/layout/radial1"/>
    <dgm:cxn modelId="{8B7B86A2-6599-4DC0-8F51-60EADFBB6CCA}" type="presOf" srcId="{0EE19610-5F56-4FC2-B3A9-D97689B4A54F}" destId="{D25FC867-3148-4519-8833-575E480C72B6}" srcOrd="0" destOrd="0" presId="urn:microsoft.com/office/officeart/2005/8/layout/radial1"/>
    <dgm:cxn modelId="{6594E438-695F-462E-9042-FE020F82F11D}" type="presOf" srcId="{0DE1B3DD-F8A2-41B6-B1D5-19F8136AA76D}" destId="{C3CFF7D4-0263-4532-9C34-0298141A5E76}" srcOrd="1" destOrd="0" presId="urn:microsoft.com/office/officeart/2005/8/layout/radial1"/>
    <dgm:cxn modelId="{A4C7148C-C537-4D73-AA91-B737CF9CF4B6}" type="presOf" srcId="{305C224E-64A0-4A77-A38A-83C69782834B}" destId="{758A2AE1-D80E-442C-AE6C-3F36C321E198}" srcOrd="0" destOrd="0" presId="urn:microsoft.com/office/officeart/2005/8/layout/radial1"/>
    <dgm:cxn modelId="{D1FDDD91-020B-48DD-A8D7-F7C006054FBC}" type="presOf" srcId="{13C38954-47B5-490A-89DC-C2CD48EC9E98}" destId="{5BD59188-6677-4819-BA61-968BD9E96114}" srcOrd="0" destOrd="0" presId="urn:microsoft.com/office/officeart/2005/8/layout/radial1"/>
    <dgm:cxn modelId="{03BBC586-49CD-4751-B3D1-30E47D413D6C}" type="presOf" srcId="{87CF7226-32BF-40AE-8DFC-95CE7212F024}" destId="{229190B2-A1FB-41D2-BDB8-5F7F986E347F}" srcOrd="0" destOrd="0" presId="urn:microsoft.com/office/officeart/2005/8/layout/radial1"/>
    <dgm:cxn modelId="{4B871D41-A5AE-43D0-8D2C-9F5DFDD18F6C}" type="presOf" srcId="{0EE19610-5F56-4FC2-B3A9-D97689B4A54F}" destId="{B8C30814-C49F-49A5-B668-D6D0574A0426}" srcOrd="1" destOrd="0" presId="urn:microsoft.com/office/officeart/2005/8/layout/radial1"/>
    <dgm:cxn modelId="{B1A66452-2974-45D9-B03F-8ED095C92332}" srcId="{305C224E-64A0-4A77-A38A-83C69782834B}" destId="{20D26C1D-4994-4D93-8798-DFCA7CFEF85E}" srcOrd="4" destOrd="0" parTransId="{489EDAE6-CCD9-45BF-9AA3-3D1AF814D49E}" sibTransId="{C902EBC4-7B36-4CAB-9543-317E5D284446}"/>
    <dgm:cxn modelId="{75081DC0-6CE3-460A-95C3-3B1B9C589A1C}" type="presOf" srcId="{C21AD074-168D-4ECF-B9E2-0E7AB19D4404}" destId="{BA40BCBF-4299-4D34-AAC7-A59F138B7194}" srcOrd="0" destOrd="0" presId="urn:microsoft.com/office/officeart/2005/8/layout/radial1"/>
    <dgm:cxn modelId="{3F04755E-D850-41C0-A653-28E4B54FE59A}" type="presOf" srcId="{03EA0AD1-F66B-4929-823E-D7C67DF2A538}" destId="{BE671495-BB94-465C-A26D-9D9070A30405}" srcOrd="1" destOrd="0" presId="urn:microsoft.com/office/officeart/2005/8/layout/radial1"/>
    <dgm:cxn modelId="{564A0676-77A0-4771-BC17-A5934DAEA47B}" srcId="{305C224E-64A0-4A77-A38A-83C69782834B}" destId="{89E87DE0-1731-4576-AD64-42A7255E6CE6}" srcOrd="1" destOrd="0" parTransId="{03EA0AD1-F66B-4929-823E-D7C67DF2A538}" sibTransId="{7D1C60AE-DADC-4FC5-A474-51096546B12D}"/>
    <dgm:cxn modelId="{2BE5ECDA-B668-43BE-9DE3-C4FF7FEB8991}" type="presOf" srcId="{8FFB00DE-DD8D-4DC2-9005-D341D08F46E7}" destId="{BF231D0A-3349-448E-B632-909FA7BE0765}" srcOrd="0" destOrd="0" presId="urn:microsoft.com/office/officeart/2005/8/layout/radial1"/>
    <dgm:cxn modelId="{0E7A3E8A-5B86-4D5F-A395-5369610526F2}" type="presOf" srcId="{48EEFF64-6FDC-4DEB-9CF9-992E3855A909}" destId="{D50CA50B-90FF-4844-BA47-5A65FA021B64}" srcOrd="1" destOrd="0" presId="urn:microsoft.com/office/officeart/2005/8/layout/radial1"/>
    <dgm:cxn modelId="{A49F10F3-E3C6-40B3-AB17-64F641C54972}" srcId="{305C224E-64A0-4A77-A38A-83C69782834B}" destId="{87CF7226-32BF-40AE-8DFC-95CE7212F024}" srcOrd="2" destOrd="0" parTransId="{8FFB00DE-DD8D-4DC2-9005-D341D08F46E7}" sibTransId="{B401F498-53EF-4262-900F-EF12076A0547}"/>
    <dgm:cxn modelId="{591B7A9D-261D-4F8A-AD18-AEC7DC867877}" type="presOf" srcId="{651A912E-E683-490C-ADC0-27A4E8463D9F}" destId="{0E21F5CA-3C5C-48FD-B74F-278A6FD36A6C}" srcOrd="0" destOrd="0" presId="urn:microsoft.com/office/officeart/2005/8/layout/radial1"/>
    <dgm:cxn modelId="{D2F31653-8F7E-4432-A876-54A23DFBB347}" type="presOf" srcId="{48EEFF64-6FDC-4DEB-9CF9-992E3855A909}" destId="{3091C4CD-F16A-4F19-8C9B-0A0C9FC8E8E2}" srcOrd="0" destOrd="0" presId="urn:microsoft.com/office/officeart/2005/8/layout/radial1"/>
    <dgm:cxn modelId="{35113DD1-29C2-4DB1-A9DA-724089E51D8D}" type="presOf" srcId="{0DE1B3DD-F8A2-41B6-B1D5-19F8136AA76D}" destId="{470CF36D-B909-43FF-8B27-78753051DB80}" srcOrd="0" destOrd="0" presId="urn:microsoft.com/office/officeart/2005/8/layout/radial1"/>
    <dgm:cxn modelId="{0488F2C7-5675-41D3-9374-25EC338358B6}" type="presParOf" srcId="{4979E913-956C-45C5-A2E6-FB7D01E17B16}" destId="{758A2AE1-D80E-442C-AE6C-3F36C321E198}" srcOrd="0" destOrd="0" presId="urn:microsoft.com/office/officeart/2005/8/layout/radial1"/>
    <dgm:cxn modelId="{B86E5F74-3D2C-4E8D-83BA-CD0D671D338B}" type="presParOf" srcId="{4979E913-956C-45C5-A2E6-FB7D01E17B16}" destId="{D25FC867-3148-4519-8833-575E480C72B6}" srcOrd="1" destOrd="0" presId="urn:microsoft.com/office/officeart/2005/8/layout/radial1"/>
    <dgm:cxn modelId="{1FCFB28F-BE3F-42AE-88A4-D71F97680337}" type="presParOf" srcId="{D25FC867-3148-4519-8833-575E480C72B6}" destId="{B8C30814-C49F-49A5-B668-D6D0574A0426}" srcOrd="0" destOrd="0" presId="urn:microsoft.com/office/officeart/2005/8/layout/radial1"/>
    <dgm:cxn modelId="{EF8C915A-5333-4962-B284-ECB90C0DD602}" type="presParOf" srcId="{4979E913-956C-45C5-A2E6-FB7D01E17B16}" destId="{C02DF5AF-DA99-4B1F-BEAB-F5A362782669}" srcOrd="2" destOrd="0" presId="urn:microsoft.com/office/officeart/2005/8/layout/radial1"/>
    <dgm:cxn modelId="{296DF8F2-519B-4B48-9E76-A5388EBD37A0}" type="presParOf" srcId="{4979E913-956C-45C5-A2E6-FB7D01E17B16}" destId="{71711F41-25AE-4537-9672-930D8F05BB2C}" srcOrd="3" destOrd="0" presId="urn:microsoft.com/office/officeart/2005/8/layout/radial1"/>
    <dgm:cxn modelId="{CD4B28E4-6468-483C-AC99-706A099266F2}" type="presParOf" srcId="{71711F41-25AE-4537-9672-930D8F05BB2C}" destId="{BE671495-BB94-465C-A26D-9D9070A30405}" srcOrd="0" destOrd="0" presId="urn:microsoft.com/office/officeart/2005/8/layout/radial1"/>
    <dgm:cxn modelId="{83101FDD-0101-47E0-A4D3-79A55B0EA50C}" type="presParOf" srcId="{4979E913-956C-45C5-A2E6-FB7D01E17B16}" destId="{F03A072F-3731-48EC-9660-A9EC225BF96A}" srcOrd="4" destOrd="0" presId="urn:microsoft.com/office/officeart/2005/8/layout/radial1"/>
    <dgm:cxn modelId="{812704F2-F0EE-4C30-97D3-DF3C952F384D}" type="presParOf" srcId="{4979E913-956C-45C5-A2E6-FB7D01E17B16}" destId="{BF231D0A-3349-448E-B632-909FA7BE0765}" srcOrd="5" destOrd="0" presId="urn:microsoft.com/office/officeart/2005/8/layout/radial1"/>
    <dgm:cxn modelId="{D2C2E9D0-764C-4C3D-BA9D-C8F9E89F872A}" type="presParOf" srcId="{BF231D0A-3349-448E-B632-909FA7BE0765}" destId="{93E219F4-44EC-4D6D-B449-EEE56D8585B0}" srcOrd="0" destOrd="0" presId="urn:microsoft.com/office/officeart/2005/8/layout/radial1"/>
    <dgm:cxn modelId="{BF7EDB4E-C848-492B-A095-422BE8F37925}" type="presParOf" srcId="{4979E913-956C-45C5-A2E6-FB7D01E17B16}" destId="{229190B2-A1FB-41D2-BDB8-5F7F986E347F}" srcOrd="6" destOrd="0" presId="urn:microsoft.com/office/officeart/2005/8/layout/radial1"/>
    <dgm:cxn modelId="{351CF055-200C-4C4E-8A83-B509D332B413}" type="presParOf" srcId="{4979E913-956C-45C5-A2E6-FB7D01E17B16}" destId="{470CF36D-B909-43FF-8B27-78753051DB80}" srcOrd="7" destOrd="0" presId="urn:microsoft.com/office/officeart/2005/8/layout/radial1"/>
    <dgm:cxn modelId="{1970298A-7A0F-40D6-82D1-AB62E889F5FF}" type="presParOf" srcId="{470CF36D-B909-43FF-8B27-78753051DB80}" destId="{C3CFF7D4-0263-4532-9C34-0298141A5E76}" srcOrd="0" destOrd="0" presId="urn:microsoft.com/office/officeart/2005/8/layout/radial1"/>
    <dgm:cxn modelId="{645D76CB-DC81-479D-BDA1-29167F051D41}" type="presParOf" srcId="{4979E913-956C-45C5-A2E6-FB7D01E17B16}" destId="{0E21F5CA-3C5C-48FD-B74F-278A6FD36A6C}" srcOrd="8" destOrd="0" presId="urn:microsoft.com/office/officeart/2005/8/layout/radial1"/>
    <dgm:cxn modelId="{A1F7AA83-C5B2-4367-AB7C-99EE1BD3D99B}" type="presParOf" srcId="{4979E913-956C-45C5-A2E6-FB7D01E17B16}" destId="{AAA7F563-99CB-400A-948D-6FDAE6B05159}" srcOrd="9" destOrd="0" presId="urn:microsoft.com/office/officeart/2005/8/layout/radial1"/>
    <dgm:cxn modelId="{02EEE71A-2D83-4FE7-9D44-2F13ACD815DD}" type="presParOf" srcId="{AAA7F563-99CB-400A-948D-6FDAE6B05159}" destId="{57D5EA2A-8115-4444-AB84-6144350ED0D1}" srcOrd="0" destOrd="0" presId="urn:microsoft.com/office/officeart/2005/8/layout/radial1"/>
    <dgm:cxn modelId="{9F6D654F-2CCB-4218-8C9B-F7AA05EAC1C5}" type="presParOf" srcId="{4979E913-956C-45C5-A2E6-FB7D01E17B16}" destId="{6C39BD06-CC2C-4D02-A549-186D66C369B8}" srcOrd="10" destOrd="0" presId="urn:microsoft.com/office/officeart/2005/8/layout/radial1"/>
    <dgm:cxn modelId="{67503DA4-F19B-444D-8E2B-33DC72E06CC0}" type="presParOf" srcId="{4979E913-956C-45C5-A2E6-FB7D01E17B16}" destId="{3091C4CD-F16A-4F19-8C9B-0A0C9FC8E8E2}" srcOrd="11" destOrd="0" presId="urn:microsoft.com/office/officeart/2005/8/layout/radial1"/>
    <dgm:cxn modelId="{8A264DDE-EBB8-4D25-BA09-E1ACEFA7DAA5}" type="presParOf" srcId="{3091C4CD-F16A-4F19-8C9B-0A0C9FC8E8E2}" destId="{D50CA50B-90FF-4844-BA47-5A65FA021B64}" srcOrd="0" destOrd="0" presId="urn:microsoft.com/office/officeart/2005/8/layout/radial1"/>
    <dgm:cxn modelId="{9915E0F2-0DB6-41DA-9AB9-8ECFB4431764}" type="presParOf" srcId="{4979E913-956C-45C5-A2E6-FB7D01E17B16}" destId="{BA40BCBF-4299-4D34-AAC7-A59F138B7194}" srcOrd="12" destOrd="0" presId="urn:microsoft.com/office/officeart/2005/8/layout/radial1"/>
    <dgm:cxn modelId="{264620BE-D12F-4507-8C13-09FCC27D3A09}" type="presParOf" srcId="{4979E913-956C-45C5-A2E6-FB7D01E17B16}" destId="{5BD59188-6677-4819-BA61-968BD9E96114}" srcOrd="13" destOrd="0" presId="urn:microsoft.com/office/officeart/2005/8/layout/radial1"/>
    <dgm:cxn modelId="{81B6BA20-38B3-4146-8A5C-F7759D57F0E7}" type="presParOf" srcId="{5BD59188-6677-4819-BA61-968BD9E96114}" destId="{DBB65657-C301-479B-9646-C80B369A0FB9}" srcOrd="0" destOrd="0" presId="urn:microsoft.com/office/officeart/2005/8/layout/radial1"/>
    <dgm:cxn modelId="{D9B580A9-7306-4E6B-8EC9-E79E1C8716D8}" type="presParOf" srcId="{4979E913-956C-45C5-A2E6-FB7D01E17B16}" destId="{5401AC7B-CE3D-4572-9A3E-2E592B97FCD8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8A2AE1-D80E-442C-AE6C-3F36C321E198}">
      <dsp:nvSpPr>
        <dsp:cNvPr id="0" name=""/>
        <dsp:cNvSpPr/>
      </dsp:nvSpPr>
      <dsp:spPr>
        <a:xfrm>
          <a:off x="3445458" y="1986591"/>
          <a:ext cx="1864610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Сегодня на уроке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3445458" y="1986591"/>
        <a:ext cx="1864610" cy="1311130"/>
      </dsp:txXfrm>
    </dsp:sp>
    <dsp:sp modelId="{D25FC867-3148-4519-8833-575E480C72B6}">
      <dsp:nvSpPr>
        <dsp:cNvPr id="0" name=""/>
        <dsp:cNvSpPr/>
      </dsp:nvSpPr>
      <dsp:spPr>
        <a:xfrm rot="16200000">
          <a:off x="4049866" y="1645263"/>
          <a:ext cx="655796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655796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bg1"/>
            </a:solidFill>
          </a:endParaRPr>
        </a:p>
      </dsp:txBody>
      <dsp:txXfrm rot="16200000">
        <a:off x="4361369" y="1642298"/>
        <a:ext cx="32789" cy="32789"/>
      </dsp:txXfrm>
    </dsp:sp>
    <dsp:sp modelId="{C02DF5AF-DA99-4B1F-BEAB-F5A362782669}">
      <dsp:nvSpPr>
        <dsp:cNvPr id="0" name=""/>
        <dsp:cNvSpPr/>
      </dsp:nvSpPr>
      <dsp:spPr>
        <a:xfrm>
          <a:off x="3520042" y="19664"/>
          <a:ext cx="1715443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удалось 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3520042" y="19664"/>
        <a:ext cx="1715443" cy="1311130"/>
      </dsp:txXfrm>
    </dsp:sp>
    <dsp:sp modelId="{71711F41-25AE-4537-9672-930D8F05BB2C}">
      <dsp:nvSpPr>
        <dsp:cNvPr id="0" name=""/>
        <dsp:cNvSpPr/>
      </dsp:nvSpPr>
      <dsp:spPr>
        <a:xfrm rot="19285714">
          <a:off x="4946412" y="1999990"/>
          <a:ext cx="439525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439525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n>
              <a:solidFill>
                <a:schemeClr val="tx1"/>
              </a:solidFill>
            </a:ln>
            <a:solidFill>
              <a:schemeClr val="bg1"/>
            </a:solidFill>
          </a:endParaRPr>
        </a:p>
      </dsp:txBody>
      <dsp:txXfrm rot="19285714">
        <a:off x="5155186" y="2002431"/>
        <a:ext cx="21976" cy="21976"/>
      </dsp:txXfrm>
    </dsp:sp>
    <dsp:sp modelId="{F03A072F-3731-48EC-9660-A9EC225BF96A}">
      <dsp:nvSpPr>
        <dsp:cNvPr id="0" name=""/>
        <dsp:cNvSpPr/>
      </dsp:nvSpPr>
      <dsp:spPr>
        <a:xfrm>
          <a:off x="5103887" y="760232"/>
          <a:ext cx="1623362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было интересно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5103887" y="760232"/>
        <a:ext cx="1623362" cy="1311130"/>
      </dsp:txXfrm>
    </dsp:sp>
    <dsp:sp modelId="{BF231D0A-3349-448E-B632-909FA7BE0765}">
      <dsp:nvSpPr>
        <dsp:cNvPr id="0" name=""/>
        <dsp:cNvSpPr/>
      </dsp:nvSpPr>
      <dsp:spPr>
        <a:xfrm rot="491647">
          <a:off x="5288414" y="2797943"/>
          <a:ext cx="528964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528964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bg1"/>
            </a:solidFill>
          </a:endParaRPr>
        </a:p>
      </dsp:txBody>
      <dsp:txXfrm rot="491647">
        <a:off x="5539672" y="2798148"/>
        <a:ext cx="26448" cy="26448"/>
      </dsp:txXfrm>
    </dsp:sp>
    <dsp:sp modelId="{229190B2-A1FB-41D2-BDB8-5F7F986E347F}">
      <dsp:nvSpPr>
        <dsp:cNvPr id="0" name=""/>
        <dsp:cNvSpPr/>
      </dsp:nvSpPr>
      <dsp:spPr>
        <a:xfrm>
          <a:off x="5800925" y="2311918"/>
          <a:ext cx="1672189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Я для себя сделал выводы 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5800925" y="2311918"/>
        <a:ext cx="1672189" cy="1311130"/>
      </dsp:txXfrm>
    </dsp:sp>
    <dsp:sp modelId="{470CF36D-B909-43FF-8B27-78753051DB80}">
      <dsp:nvSpPr>
        <dsp:cNvPr id="0" name=""/>
        <dsp:cNvSpPr/>
      </dsp:nvSpPr>
      <dsp:spPr>
        <a:xfrm rot="3291747">
          <a:off x="4647062" y="3494131"/>
          <a:ext cx="679532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679532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bg1"/>
            </a:solidFill>
          </a:endParaRPr>
        </a:p>
      </dsp:txBody>
      <dsp:txXfrm rot="3291747">
        <a:off x="4969840" y="3490573"/>
        <a:ext cx="33976" cy="33976"/>
      </dsp:txXfrm>
    </dsp:sp>
    <dsp:sp modelId="{0E21F5CA-3C5C-48FD-B74F-278A6FD36A6C}">
      <dsp:nvSpPr>
        <dsp:cNvPr id="0" name=""/>
        <dsp:cNvSpPr/>
      </dsp:nvSpPr>
      <dsp:spPr>
        <a:xfrm>
          <a:off x="4564240" y="3729078"/>
          <a:ext cx="2079741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Мне понравилось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4564240" y="3729078"/>
        <a:ext cx="2079741" cy="1311130"/>
      </dsp:txXfrm>
    </dsp:sp>
    <dsp:sp modelId="{AAA7F563-99CB-400A-948D-6FDAE6B05159}">
      <dsp:nvSpPr>
        <dsp:cNvPr id="0" name=""/>
        <dsp:cNvSpPr/>
      </dsp:nvSpPr>
      <dsp:spPr>
        <a:xfrm rot="7194929">
          <a:off x="3575543" y="3498164"/>
          <a:ext cx="603918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603918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bg1"/>
            </a:solidFill>
          </a:endParaRPr>
        </a:p>
      </dsp:txBody>
      <dsp:txXfrm rot="7194929">
        <a:off x="3862405" y="3496495"/>
        <a:ext cx="30195" cy="30195"/>
      </dsp:txXfrm>
    </dsp:sp>
    <dsp:sp modelId="{6C39BD06-CC2C-4D02-A549-186D66C369B8}">
      <dsp:nvSpPr>
        <dsp:cNvPr id="0" name=""/>
        <dsp:cNvSpPr/>
      </dsp:nvSpPr>
      <dsp:spPr>
        <a:xfrm>
          <a:off x="2401211" y="3729074"/>
          <a:ext cx="1947906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Показалось странным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2401211" y="3729074"/>
        <a:ext cx="1947906" cy="1311130"/>
      </dsp:txXfrm>
    </dsp:sp>
    <dsp:sp modelId="{3091C4CD-F16A-4F19-8C9B-0A0C9FC8E8E2}">
      <dsp:nvSpPr>
        <dsp:cNvPr id="0" name=""/>
        <dsp:cNvSpPr/>
      </dsp:nvSpPr>
      <dsp:spPr>
        <a:xfrm rot="10024205">
          <a:off x="3080320" y="2878788"/>
          <a:ext cx="416459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416459" y="13429"/>
              </a:lnTo>
            </a:path>
          </a:pathLst>
        </a:custGeom>
        <a:noFill/>
        <a:ln w="38100" cap="flat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solidFill>
              <a:schemeClr val="bg1"/>
            </a:solidFill>
          </a:endParaRPr>
        </a:p>
      </dsp:txBody>
      <dsp:txXfrm rot="10024205">
        <a:off x="3278138" y="2881806"/>
        <a:ext cx="20822" cy="20822"/>
      </dsp:txXfrm>
    </dsp:sp>
    <dsp:sp modelId="{BA40BCBF-4299-4D34-AAC7-A59F138B7194}">
      <dsp:nvSpPr>
        <dsp:cNvPr id="0" name=""/>
        <dsp:cNvSpPr/>
      </dsp:nvSpPr>
      <dsp:spPr>
        <a:xfrm>
          <a:off x="1506157" y="2461086"/>
          <a:ext cx="1609622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Меня удивило 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1506157" y="2461086"/>
        <a:ext cx="1609622" cy="1311130"/>
      </dsp:txXfrm>
    </dsp:sp>
    <dsp:sp modelId="{5BD59188-6677-4819-BA61-968BD9E96114}">
      <dsp:nvSpPr>
        <dsp:cNvPr id="0" name=""/>
        <dsp:cNvSpPr/>
      </dsp:nvSpPr>
      <dsp:spPr>
        <a:xfrm rot="13114286">
          <a:off x="3369588" y="1999989"/>
          <a:ext cx="439528" cy="26858"/>
        </a:xfrm>
        <a:custGeom>
          <a:avLst/>
          <a:gdLst/>
          <a:ahLst/>
          <a:cxnLst/>
          <a:rect l="0" t="0" r="0" b="0"/>
          <a:pathLst>
            <a:path>
              <a:moveTo>
                <a:pt x="0" y="13429"/>
              </a:moveTo>
              <a:lnTo>
                <a:pt x="439528" y="13429"/>
              </a:lnTo>
            </a:path>
          </a:pathLst>
        </a:custGeom>
        <a:noFill/>
        <a:ln w="57150" cap="rnd" cmpd="sng" algn="ctr">
          <a:solidFill>
            <a:schemeClr val="accent4">
              <a:lumMod val="7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hemeClr val="accent4"/>
        </a:lnRef>
        <a:fillRef idx="0">
          <a:schemeClr val="accent4"/>
        </a:fillRef>
        <a:effectRef idx="1">
          <a:schemeClr val="accent4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3114286">
        <a:off x="3578364" y="2002430"/>
        <a:ext cx="21976" cy="21976"/>
      </dsp:txXfrm>
    </dsp:sp>
    <dsp:sp modelId="{5401AC7B-CE3D-4572-9A3E-2E592B97FCD8}">
      <dsp:nvSpPr>
        <dsp:cNvPr id="0" name=""/>
        <dsp:cNvSpPr/>
      </dsp:nvSpPr>
      <dsp:spPr>
        <a:xfrm>
          <a:off x="2028284" y="760232"/>
          <a:ext cx="1623349" cy="1311130"/>
        </a:xfrm>
        <a:prstGeom prst="ellipse">
          <a:avLst/>
        </a:prstGeom>
        <a:solidFill>
          <a:schemeClr val="accent4">
            <a:lumMod val="75000"/>
          </a:schemeClr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rPr>
            <a:t>Хочу отметить …</a:t>
          </a:r>
          <a:endParaRPr kumimoji="0" lang="ru-RU" sz="1600" b="0" i="0" u="none" strike="noStrike" kern="1200" cap="none" normalizeH="0" baseline="0" dirty="0" smtClean="0">
            <a:ln>
              <a:noFill/>
            </a:ln>
            <a:solidFill>
              <a:schemeClr val="bg1"/>
            </a:solidFill>
            <a:effectLst/>
            <a:latin typeface="Arial" charset="0"/>
          </a:endParaRPr>
        </a:p>
      </dsp:txBody>
      <dsp:txXfrm>
        <a:off x="2028284" y="760232"/>
        <a:ext cx="1623349" cy="13111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AE8F0-D894-426B-9801-75612875A76F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65D45A-B9B9-4858-AA1C-5E193E29A3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5D45A-B9B9-4858-AA1C-5E193E29A38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65D45A-B9B9-4858-AA1C-5E193E29A38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C0EAE-D240-46E0-8A3E-7DD02CB5F956}" type="datetimeFigureOut">
              <a:rPr lang="ru-RU" smtClean="0"/>
              <a:pPr/>
              <a:t>23.12.2011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037440-1B3E-4AEF-B309-E9A0EDDB1D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10541" cmpd="sng">
            <a:solidFill>
              <a:schemeClr val="accent1">
                <a:shade val="88000"/>
                <a:satMod val="110000"/>
              </a:schemeClr>
            </a:solidFill>
            <a:prstDash val="solid"/>
          </a:ln>
          <a:gradFill>
            <a:gsLst>
              <a:gs pos="0">
                <a:schemeClr val="accent1">
                  <a:tint val="40000"/>
                  <a:satMod val="250000"/>
                </a:schemeClr>
              </a:gs>
              <a:gs pos="9000">
                <a:schemeClr val="accent1">
                  <a:tint val="52000"/>
                  <a:satMod val="300000"/>
                </a:schemeClr>
              </a:gs>
              <a:gs pos="50000">
                <a:schemeClr val="accent1">
                  <a:shade val="20000"/>
                  <a:satMod val="300000"/>
                </a:schemeClr>
              </a:gs>
              <a:gs pos="79000">
                <a:schemeClr val="accent1">
                  <a:tint val="52000"/>
                  <a:satMod val="300000"/>
                </a:schemeClr>
              </a:gs>
              <a:gs pos="100000">
                <a:schemeClr val="accent1">
                  <a:tint val="40000"/>
                  <a:satMod val="250000"/>
                </a:schemeClr>
              </a:gs>
            </a:gsLst>
            <a:lin ang="5400000"/>
          </a:gradFill>
          <a:effectLst/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17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2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2.png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7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9;&#1074;&#1103;&#1090;&#1082;&#1080;\Ermolaeva_Sviatki\main_theme.mp3" TargetMode="External"/><Relationship Id="rId5" Type="http://schemas.openxmlformats.org/officeDocument/2006/relationships/slide" Target="slide19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3.png"/><Relationship Id="rId3" Type="http://schemas.openxmlformats.org/officeDocument/2006/relationships/notesSlide" Target="../notesSlides/notesSlide1.xml"/><Relationship Id="rId7" Type="http://schemas.openxmlformats.org/officeDocument/2006/relationships/slide" Target="slide7.xml"/><Relationship Id="rId12" Type="http://schemas.openxmlformats.org/officeDocument/2006/relationships/slide" Target="slide1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89;&#1074;&#1103;&#1090;&#1082;&#1080;\Ermolaeva_Sviatki\main_theme.mp3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5" Type="http://schemas.openxmlformats.org/officeDocument/2006/relationships/slide" Target="slide3.xml"/><Relationship Id="rId15" Type="http://schemas.openxmlformats.org/officeDocument/2006/relationships/image" Target="../media/image5.png"/><Relationship Id="rId10" Type="http://schemas.openxmlformats.org/officeDocument/2006/relationships/slide" Target="slide14.xml"/><Relationship Id="rId4" Type="http://schemas.openxmlformats.org/officeDocument/2006/relationships/slide" Target="slide17.xml"/><Relationship Id="rId9" Type="http://schemas.openxmlformats.org/officeDocument/2006/relationships/slide" Target="slide11.xml"/><Relationship Id="rId1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ssdom.ru/oldsayte/2005/200501i/skin/Bis18.jpg" TargetMode="External"/><Relationship Id="rId13" Type="http://schemas.openxmlformats.org/officeDocument/2006/relationships/hyperlink" Target="http://foto.utoli.org.ru/albums/hram_utoli/2008/01/20080118_P1182731.jpg" TargetMode="External"/><Relationship Id="rId18" Type="http://schemas.openxmlformats.org/officeDocument/2006/relationships/hyperlink" Target="http://pitermediaport.narod.ru/soundpages/show/miracles_field.htm" TargetMode="External"/><Relationship Id="rId3" Type="http://schemas.openxmlformats.org/officeDocument/2006/relationships/hyperlink" Target="http://www.bashvest.ru/photos/03.04.2007/123.jpg" TargetMode="External"/><Relationship Id="rId21" Type="http://schemas.openxmlformats.org/officeDocument/2006/relationships/hyperlink" Target="http://www.mfa.gov.ua/data/upload/publication/mfa/en/12424/cuisine-01.jpg" TargetMode="External"/><Relationship Id="rId7" Type="http://schemas.openxmlformats.org/officeDocument/2006/relationships/hyperlink" Target="http://www.intex-press.by/get_img?ImageId=7708" TargetMode="External"/><Relationship Id="rId12" Type="http://schemas.openxmlformats.org/officeDocument/2006/relationships/hyperlink" Target="http://www.doronino.memorandum.ru/pic/osv_04.jpg" TargetMode="External"/><Relationship Id="rId17" Type="http://schemas.openxmlformats.org/officeDocument/2006/relationships/hyperlink" Target="http://www.stranniki-ml.clans-zone.ru/netcat_files/Sites/id94/nc/s2020/c1761/3f2f6b94adf7.jpg" TargetMode="External"/><Relationship Id="rId25" Type="http://schemas.openxmlformats.org/officeDocument/2006/relationships/hyperlink" Target="http://olivkin.com/wp-content/uploads/2011/01/golodnaya-kutja.jpg" TargetMode="External"/><Relationship Id="rId2" Type="http://schemas.openxmlformats.org/officeDocument/2006/relationships/hyperlink" Target="http://metodsovet.su/logo.gif" TargetMode="External"/><Relationship Id="rId16" Type="http://schemas.openxmlformats.org/officeDocument/2006/relationships/hyperlink" Target="http://velikiypost.paskha.ru/images/pages/big/sochivo.jpg" TargetMode="External"/><Relationship Id="rId20" Type="http://schemas.openxmlformats.org/officeDocument/2006/relationships/hyperlink" Target="http://forum.materinstvo.ru/uploads/1269116858/post-221-1269174790.jpe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21c.com/funnyface/IMAGES/xmas_nativity5.jpg" TargetMode="External"/><Relationship Id="rId11" Type="http://schemas.openxmlformats.org/officeDocument/2006/relationships/hyperlink" Target="http://www.ng.ru/images/2009-01-15/8.jpg" TargetMode="External"/><Relationship Id="rId24" Type="http://schemas.openxmlformats.org/officeDocument/2006/relationships/hyperlink" Target="http://www.vecherniyorenburg.ru/userfiles/clauses/Religioznaya_po_838.jpg" TargetMode="External"/><Relationship Id="rId5" Type="http://schemas.openxmlformats.org/officeDocument/2006/relationships/hyperlink" Target="http://s016.radikal.ru/i336/1101/0c/89fbe8a61c4d.jpg" TargetMode="External"/><Relationship Id="rId15" Type="http://schemas.openxmlformats.org/officeDocument/2006/relationships/hyperlink" Target="http://photofile.ru/photo/milavfoto/96091432/large/114668920.jpg" TargetMode="External"/><Relationship Id="rId23" Type="http://schemas.openxmlformats.org/officeDocument/2006/relationships/hyperlink" Target="http://900igr.net/datai/obschestvoznanie/Urok-v-shkole/0005-002-Podumaj-i-otvet.jpg" TargetMode="External"/><Relationship Id="rId10" Type="http://schemas.openxmlformats.org/officeDocument/2006/relationships/hyperlink" Target="http://myphoto.nnov.ru/img/PtpEK.jpg" TargetMode="External"/><Relationship Id="rId19" Type="http://schemas.openxmlformats.org/officeDocument/2006/relationships/hyperlink" Target="http://foto.rambler.ru/preview/r/500x500/478a0abe-b5f7-4acd-a0a9-f3b5155edcaf" TargetMode="External"/><Relationship Id="rId4" Type="http://schemas.openxmlformats.org/officeDocument/2006/relationships/hyperlink" Target="http://metodisty.ru/m/files/view/furdyga_m-b-_igra_-pole_chudes_-my_edem_v_-prostokvashino" TargetMode="External"/><Relationship Id="rId9" Type="http://schemas.openxmlformats.org/officeDocument/2006/relationships/hyperlink" Target="http://ifs.cook-time.com/preview/img321/321458.jpg" TargetMode="External"/><Relationship Id="rId14" Type="http://schemas.openxmlformats.org/officeDocument/2006/relationships/hyperlink" Target="http://clip2net.com/clip/m28862/1262768142-clip-77kb.jpg?nocache=1" TargetMode="External"/><Relationship Id="rId22" Type="http://schemas.openxmlformats.org/officeDocument/2006/relationships/hyperlink" Target="http://www.orthedu.ru/nev/1_74_2008/04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slide" Target="slide11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Игра «ПОЛЕ ЧУДЕС»</a:t>
            </a:r>
            <a:br>
              <a:rPr lang="ru-RU" dirty="0" smtClean="0"/>
            </a:br>
            <a:r>
              <a:rPr lang="ru-RU" dirty="0" smtClean="0"/>
              <a:t>Тема игры: «Святки»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Ермолаева Ирина Алексеевна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учитель информатики и математики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МБОУ «Павловская </a:t>
            </a:r>
            <a:r>
              <a:rPr lang="ru-RU" sz="2400" dirty="0" err="1" smtClean="0">
                <a:solidFill>
                  <a:schemeClr val="tx1"/>
                </a:solidFill>
              </a:rPr>
              <a:t>сош</a:t>
            </a:r>
            <a:r>
              <a:rPr lang="ru-RU" sz="2400" dirty="0" smtClean="0">
                <a:solidFill>
                  <a:schemeClr val="tx1"/>
                </a:solidFill>
              </a:rPr>
              <a:t>» </a:t>
            </a: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chemeClr val="tx1"/>
                </a:solidFill>
              </a:rPr>
              <a:t>с. Павловск Алтайский край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5" name="Picture 4" descr="H:\Поле чудес_надпись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6116" y="714356"/>
            <a:ext cx="2422737" cy="1197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57158" y="1071546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0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550998">
                <a:off x="477" y="3384"/>
                <a:ext cx="407" cy="228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3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3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98" y="2583714"/>
            <a:ext cx="1921725" cy="791984"/>
          </a:xfrm>
          <a:prstGeom prst="rect">
            <a:avLst/>
          </a:prstGeom>
        </p:spPr>
      </p:pic>
      <p:pic>
        <p:nvPicPr>
          <p:cNvPr id="35" name="Picture 4" descr="H:\Поле чудес_надпись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Управляющая кнопка: возврат 35">
            <a:hlinkClick r:id="rId6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000628" y="2428868"/>
            <a:ext cx="3571900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называется прорубь для купания на праздник Крещения?</a:t>
            </a:r>
            <a:endParaRPr lang="ru-RU" sz="24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86116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071934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857752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</a:t>
            </a:r>
            <a:endParaRPr lang="ru-RU" sz="36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43570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д</a:t>
            </a:r>
            <a:endParaRPr lang="ru-RU" sz="36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429388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15206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28611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07193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85775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64357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21520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001024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ь</a:t>
            </a:r>
            <a:endParaRPr lang="ru-RU" sz="36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800102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429388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9" name="Рисунок 68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572000" y="1643050"/>
            <a:ext cx="414340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Скругленный прямоугольник 74"/>
          <p:cNvSpPr/>
          <p:nvPr/>
        </p:nvSpPr>
        <p:spPr>
          <a:xfrm>
            <a:off x="5286380" y="571480"/>
            <a:ext cx="2714644" cy="857256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</a:t>
            </a:r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игра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8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66" grpId="0" animBg="1"/>
      <p:bldP spid="68" grpId="0" animBg="1"/>
      <p:bldP spid="7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Скругленный прямоугольник 39"/>
          <p:cNvSpPr/>
          <p:nvPr/>
        </p:nvSpPr>
        <p:spPr>
          <a:xfrm>
            <a:off x="3286116" y="2285992"/>
            <a:ext cx="3500462" cy="1785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Ночь на Рождество или Крещение</a:t>
            </a:r>
            <a:endParaRPr lang="ru-RU" sz="2800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1857356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2643174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428992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</a:t>
            </a:r>
            <a:endParaRPr lang="ru-RU" sz="36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214810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е</a:t>
            </a:r>
            <a:endParaRPr lang="ru-RU" sz="3600" b="1" dirty="0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000628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786446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ь</a:t>
            </a:r>
            <a:endParaRPr lang="ru-RU" sz="3600" b="1" dirty="0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572264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358082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8143900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1857356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2643174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3428992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572264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358082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8143900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4214810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5000628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786446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6" name="Рисунок 7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1736" y="2714620"/>
            <a:ext cx="235745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Рисунок 76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500174"/>
            <a:ext cx="228601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" name="Скругленный прямоугольник 77"/>
          <p:cNvSpPr/>
          <p:nvPr/>
        </p:nvSpPr>
        <p:spPr>
          <a:xfrm>
            <a:off x="2786050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6" name="Управляющая кнопка: далее 25">
            <a:hlinkClick r:id="rId5" action="ppaction://hlinksldjump" highlightClick="1"/>
          </p:cNvPr>
          <p:cNvSpPr/>
          <p:nvPr/>
        </p:nvSpPr>
        <p:spPr>
          <a:xfrm>
            <a:off x="4714876" y="6357958"/>
            <a:ext cx="785818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21702 0.00509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  <p:bldLst>
      <p:bldP spid="40" grpId="0" animBg="1"/>
      <p:bldP spid="66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Скругленный прямоугольник 34"/>
          <p:cNvSpPr/>
          <p:nvPr/>
        </p:nvSpPr>
        <p:spPr>
          <a:xfrm>
            <a:off x="3000364" y="2357430"/>
            <a:ext cx="3500462" cy="1785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Один из обычаев святок</a:t>
            </a:r>
            <a:endParaRPr lang="ru-RU" sz="28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071802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857620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а</a:t>
            </a:r>
            <a:endParaRPr lang="ru-RU" sz="36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4643438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5429256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а</a:t>
            </a:r>
            <a:endParaRPr lang="ru-RU" sz="3600" b="1" dirty="0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215074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000892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07180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85762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643438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542925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00089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621507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7786710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778671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6" name="Рисунок 6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1643050"/>
            <a:ext cx="3071834" cy="3643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7" name="Скругленный прямоугольник 66"/>
          <p:cNvSpPr/>
          <p:nvPr/>
        </p:nvSpPr>
        <p:spPr>
          <a:xfrm>
            <a:off x="2857488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1" name="Управляющая кнопка: далее 20">
            <a:hlinkClick r:id="rId4" action="ppaction://hlinksldjump" highlightClick="1"/>
          </p:cNvPr>
          <p:cNvSpPr/>
          <p:nvPr/>
        </p:nvSpPr>
        <p:spPr>
          <a:xfrm>
            <a:off x="4929190" y="6357958"/>
            <a:ext cx="857256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0.16164 0.0051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" y="3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</p:childTnLst>
        </p:cTn>
      </p:par>
    </p:tnLst>
    <p:bldLst>
      <p:bldP spid="35" grpId="0" animBg="1"/>
      <p:bldP spid="43" grpId="0" animBg="1"/>
      <p:bldP spid="44" grpId="0" animBg="1"/>
      <p:bldP spid="44" grpId="1" animBg="1"/>
      <p:bldP spid="45" grpId="0" animBg="1"/>
      <p:bldP spid="46" grpId="0" animBg="1"/>
      <p:bldP spid="46" grpId="1" animBg="1"/>
      <p:bldP spid="47" grpId="0" animBg="1"/>
      <p:bldP spid="48" grpId="0" animBg="1"/>
      <p:bldP spid="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3214678" y="2571744"/>
            <a:ext cx="3571900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называется период, который предшествовал Святкам?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00430" y="507207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п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6248" y="507207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2066" y="507207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857884" y="507207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00430" y="507207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286248" y="507207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072066" y="507207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857884" y="507207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500174"/>
            <a:ext cx="3466240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Скругленный прямоугольник 19"/>
          <p:cNvSpPr/>
          <p:nvPr/>
        </p:nvSpPr>
        <p:spPr>
          <a:xfrm>
            <a:off x="2786050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5" name="Управляющая кнопка: возврат 14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15 0.00533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" y="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кругленный прямоугольник 2"/>
          <p:cNvSpPr/>
          <p:nvPr/>
        </p:nvSpPr>
        <p:spPr>
          <a:xfrm>
            <a:off x="5214942" y="642918"/>
            <a:ext cx="2979266" cy="970907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 игра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714876" y="1785926"/>
            <a:ext cx="4071966" cy="364333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тихие Святые дни ждут тех, кто ходит по домам и славит Иисуса Христа. В святки вечером у окна ставят свечу, чтобы любой знал - гостей ждут, гостям рады! Как называют этих долгожданных гостей? 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20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х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71538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р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57356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6446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л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572264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358082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5752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71538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857356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786446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358082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43900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ы</a:t>
            </a:r>
            <a:endParaRPr lang="ru-RU" sz="36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43900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572264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43174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с</a:t>
            </a:r>
            <a:endParaRPr lang="ru-RU" sz="3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428992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214810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643174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214810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00628" y="5572140"/>
            <a:ext cx="642969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00628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3428992" y="5572140"/>
            <a:ext cx="642969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Group 25"/>
          <p:cNvGrpSpPr>
            <a:grpSpLocks/>
          </p:cNvGrpSpPr>
          <p:nvPr/>
        </p:nvGrpSpPr>
        <p:grpSpPr bwMode="auto">
          <a:xfrm>
            <a:off x="357158" y="1214422"/>
            <a:ext cx="4140200" cy="4103687"/>
            <a:chOff x="113" y="1207"/>
            <a:chExt cx="3039" cy="2994"/>
          </a:xfrm>
        </p:grpSpPr>
        <p:sp>
          <p:nvSpPr>
            <p:cNvPr id="3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1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3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0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3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4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4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4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4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4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4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46" name="Рисунок 45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2714620"/>
            <a:ext cx="1921725" cy="791984"/>
          </a:xfrm>
          <a:prstGeom prst="rect">
            <a:avLst/>
          </a:prstGeom>
        </p:spPr>
      </p:pic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1857364"/>
            <a:ext cx="5360643" cy="3319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8" name="Управляющая кнопка: возврат 47">
            <a:hlinkClick r:id="rId7" action="ppaction://hlinksldjump" highlightClick="1"/>
          </p:cNvPr>
          <p:cNvSpPr/>
          <p:nvPr/>
        </p:nvSpPr>
        <p:spPr>
          <a:xfrm>
            <a:off x="4071934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9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9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10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10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1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1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2" grpId="0" animBg="1"/>
      <p:bldP spid="22" grpId="1" animBg="1"/>
      <p:bldP spid="23" grpId="0" animBg="1"/>
      <p:bldP spid="25" grpId="0" animBg="1"/>
      <p:bldP spid="25" grpId="1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3143240" y="2143116"/>
            <a:ext cx="3357586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называется трапеза в Крещенский Сочельник?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976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794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4612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0430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6248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2066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857852" y="4500570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я</a:t>
            </a:r>
            <a:endParaRPr lang="ru-RU" sz="3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786314" y="535782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к</a:t>
            </a:r>
            <a:endParaRPr lang="ru-RU" sz="36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72132" y="535782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у</a:t>
            </a:r>
            <a:endParaRPr lang="ru-RU" sz="3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357950" y="535782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т</a:t>
            </a:r>
            <a:endParaRPr lang="ru-RU" sz="36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143768" y="535782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ь</a:t>
            </a:r>
            <a:endParaRPr lang="ru-RU" sz="3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929554" y="535782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я</a:t>
            </a:r>
            <a:endParaRPr lang="ru-RU" sz="36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1714488"/>
            <a:ext cx="5124450" cy="2343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2" name="Скругленный прямоугольник 31"/>
          <p:cNvSpPr/>
          <p:nvPr/>
        </p:nvSpPr>
        <p:spPr>
          <a:xfrm>
            <a:off x="2857488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Игра со зрителями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3" name="Управляющая кнопка: возврат 32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357190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1143008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928826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714644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286280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5072098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3500462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5857884" y="4500570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478634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635798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714380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557216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92958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07407E-6 L 0.24843 -0.00579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3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59" grpId="0" animBg="1"/>
      <p:bldP spid="60" grpId="0" animBg="1"/>
      <p:bldP spid="60" grpId="1" animBg="1"/>
      <p:bldP spid="61" grpId="0" animBg="1"/>
      <p:bldP spid="62" grpId="0" animBg="1"/>
      <p:bldP spid="62" grpId="1" animBg="1"/>
      <p:bldP spid="63" grpId="0" animBg="1"/>
      <p:bldP spid="64" grpId="0" animBg="1"/>
      <p:bldP spid="65" grpId="0" animBg="1"/>
      <p:bldP spid="66" grpId="0" animBg="1"/>
      <p:bldP spid="66" grpId="1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5214942" y="642918"/>
            <a:ext cx="2979266" cy="970907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ФИНАЛ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4876" y="2357430"/>
            <a:ext cx="4071966" cy="17145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называются песни, которые пели девушки во время святочных гаданий?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п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85918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71736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д</a:t>
            </a:r>
            <a:endParaRPr lang="ru-RU" sz="3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57554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43372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929190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ю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85918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571736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357554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929190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715008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д</a:t>
            </a:r>
            <a:endParaRPr lang="ru-RU" sz="3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15008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143372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6500826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286644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ы</a:t>
            </a:r>
            <a:endParaRPr lang="ru-RU" sz="3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286644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072462" y="542926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072462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500826" y="542926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Group 25"/>
          <p:cNvGrpSpPr>
            <a:grpSpLocks/>
          </p:cNvGrpSpPr>
          <p:nvPr/>
        </p:nvGrpSpPr>
        <p:grpSpPr bwMode="auto">
          <a:xfrm>
            <a:off x="285720" y="1071546"/>
            <a:ext cx="4140200" cy="4103687"/>
            <a:chOff x="113" y="1207"/>
            <a:chExt cx="3039" cy="2994"/>
          </a:xfrm>
        </p:grpSpPr>
        <p:sp>
          <p:nvSpPr>
            <p:cNvPr id="4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1" name="Group 27"/>
            <p:cNvGrpSpPr>
              <a:grpSpLocks/>
            </p:cNvGrpSpPr>
            <p:nvPr/>
          </p:nvGrpSpPr>
          <p:grpSpPr bwMode="auto">
            <a:xfrm>
              <a:off x="166" y="1260"/>
              <a:ext cx="2949" cy="2906"/>
              <a:chOff x="121" y="1214"/>
              <a:chExt cx="2948" cy="2906"/>
            </a:xfrm>
          </p:grpSpPr>
          <p:pic>
            <p:nvPicPr>
              <p:cNvPr id="42" name="Picture 28" descr="оля-ля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21" y="1214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4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4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4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4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100</a:t>
                </a:r>
              </a:p>
            </p:txBody>
          </p:sp>
          <p:sp>
            <p:nvSpPr>
              <p:cNvPr id="4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0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4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5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4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4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5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5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5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56" name="Рисунок 55" descr="Рисунок2.pn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760" y="2583714"/>
            <a:ext cx="1921725" cy="791984"/>
          </a:xfrm>
          <a:prstGeom prst="rect">
            <a:avLst/>
          </a:prstGeom>
        </p:spPr>
      </p:pic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29124" y="1928802"/>
            <a:ext cx="4464875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8" name="Управляющая кнопка: возврат 57">
            <a:hlinkClick r:id="rId7" action="ppaction://hlinksldjump" highlightClick="1"/>
          </p:cNvPr>
          <p:cNvSpPr/>
          <p:nvPr/>
        </p:nvSpPr>
        <p:spPr>
          <a:xfrm>
            <a:off x="4714876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7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8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9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9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10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1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1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5" grpId="1" animBg="1"/>
      <p:bldP spid="16" grpId="0" animBg="1"/>
      <p:bldP spid="17" grpId="0" animBg="1"/>
      <p:bldP spid="19" grpId="0" animBg="1"/>
      <p:bldP spid="19" grpId="1" animBg="1"/>
      <p:bldP spid="20" grpId="0" animBg="1"/>
      <p:bldP spid="23" grpId="0" animBg="1"/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357158" y="1000108"/>
            <a:ext cx="4140200" cy="4103687"/>
            <a:chOff x="113" y="1207"/>
            <a:chExt cx="3039" cy="2994"/>
          </a:xfrm>
        </p:grpSpPr>
        <p:sp>
          <p:nvSpPr>
            <p:cNvPr id="50" name="Oval 26"/>
            <p:cNvSpPr>
              <a:spLocks noChangeArrowheads="1"/>
            </p:cNvSpPr>
            <p:nvPr/>
          </p:nvSpPr>
          <p:spPr bwMode="auto">
            <a:xfrm>
              <a:off x="113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58" y="1253"/>
              <a:ext cx="2949" cy="2906"/>
              <a:chOff x="113" y="1207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13" y="1207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0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3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3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93" name="Рисунок 92" descr="Рисунок2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8101" y="2512276"/>
            <a:ext cx="1921725" cy="791984"/>
          </a:xfrm>
          <a:prstGeom prst="rect">
            <a:avLst/>
          </a:prstGeom>
        </p:spPr>
      </p:pic>
      <p:pic>
        <p:nvPicPr>
          <p:cNvPr id="39" name="Picture 4" descr="H:\Поле чудес_надпись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Скругленный прямоугольник 46"/>
          <p:cNvSpPr/>
          <p:nvPr/>
        </p:nvSpPr>
        <p:spPr>
          <a:xfrm>
            <a:off x="5378948" y="529267"/>
            <a:ext cx="2979266" cy="970907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СУПЕРИГРА</a:t>
            </a:r>
            <a:endParaRPr lang="ru-RU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>
            <a:off x="5000628" y="2428868"/>
            <a:ext cx="3571900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 называется праздничное блюдо, с которого начинается утренняя трапеза?</a:t>
            </a:r>
            <a:endParaRPr lang="ru-RU" sz="2400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929058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714876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5500694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ч</a:t>
            </a:r>
            <a:endParaRPr lang="ru-RU" sz="3600" b="1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6286512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7072330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7858148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pic>
        <p:nvPicPr>
          <p:cNvPr id="79" name="Рисунок 78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86446" y="714356"/>
            <a:ext cx="2000264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0" name="Рисунок 79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3504" y="3000372"/>
            <a:ext cx="3071834" cy="2177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8" name="Управляющая кнопка: далее 37">
            <a:hlinkClick r:id="" action="ppaction://hlinkshowjump?jump=nextslide" highlightClick="1"/>
          </p:cNvPr>
          <p:cNvSpPr/>
          <p:nvPr/>
        </p:nvSpPr>
        <p:spPr>
          <a:xfrm>
            <a:off x="4714876" y="6357958"/>
            <a:ext cx="714380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929058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471487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50069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628651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858148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707233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40" grpId="0" animBg="1"/>
      <p:bldP spid="41" grpId="0" animBg="1"/>
      <p:bldP spid="41" grpId="1" animBg="1"/>
      <p:bldP spid="42" grpId="0" animBg="1"/>
      <p:bldP spid="43" grpId="0" animBg="1"/>
      <p:bldP spid="44" grpId="0" animBg="1"/>
      <p:bldP spid="44" grpId="1" animBg="1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02" y="2928934"/>
            <a:ext cx="2890417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1643050"/>
            <a:ext cx="8858280" cy="4714908"/>
          </a:xfrm>
          <a:prstGeom prst="rect">
            <a:avLst/>
          </a:prstGeom>
          <a:noFill/>
        </p:spPr>
        <p:txBody>
          <a:bodyPr>
            <a:prstTxWarp prst="textArchDownPour">
              <a:avLst>
                <a:gd name="adj1" fmla="val 20813967"/>
                <a:gd name="adj2" fmla="val 43277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игру!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1714488"/>
            <a:ext cx="7786742" cy="4286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Поздравляем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победителей!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" name="main_the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-304800" y="6429396"/>
            <a:ext cx="304800" cy="304800"/>
          </a:xfrm>
          <a:prstGeom prst="rect">
            <a:avLst/>
          </a:prstGeom>
        </p:spPr>
      </p:pic>
      <p:sp>
        <p:nvSpPr>
          <p:cNvPr id="9" name="Управляющая кнопка: далее 8">
            <a:hlinkClick r:id="rId5" action="ppaction://hlinksldjump" highlightClick="1"/>
          </p:cNvPr>
          <p:cNvSpPr/>
          <p:nvPr/>
        </p:nvSpPr>
        <p:spPr>
          <a:xfrm>
            <a:off x="4214810" y="6429396"/>
            <a:ext cx="714380" cy="428604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0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357188" y="1357298"/>
          <a:ext cx="8786812" cy="50895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5" name="WordArt 21"/>
          <p:cNvSpPr>
            <a:spLocks noChangeArrowheads="1" noChangeShapeType="1" noTextEdit="1"/>
          </p:cNvSpPr>
          <p:nvPr/>
        </p:nvSpPr>
        <p:spPr bwMode="auto">
          <a:xfrm>
            <a:off x="2071670" y="214290"/>
            <a:ext cx="5603875" cy="1270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Подведём итоги</a:t>
            </a: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7715272" y="6286520"/>
            <a:ext cx="1428728" cy="571480"/>
          </a:xfrm>
          <a:prstGeom prst="actionButtonBlank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Завершить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>
            <a:hlinkClick r:id="rId4" action="ppaction://hlinksldjump"/>
          </p:cNvPr>
          <p:cNvSpPr/>
          <p:nvPr/>
        </p:nvSpPr>
        <p:spPr>
          <a:xfrm>
            <a:off x="4643438" y="5715016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bg1"/>
                </a:solidFill>
                <a:latin typeface="Georgia" pitchFamily="18" charset="0"/>
              </a:rPr>
              <a:t>Суперигра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5" name="Скругленный прямоугольник 4">
            <a:hlinkClick r:id="rId5" action="ppaction://hlinksldjump"/>
          </p:cNvPr>
          <p:cNvSpPr/>
          <p:nvPr/>
        </p:nvSpPr>
        <p:spPr>
          <a:xfrm>
            <a:off x="4643438" y="571480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eorgia" pitchFamily="18" charset="0"/>
              </a:rPr>
              <a:t>1 отборочный тур</a:t>
            </a:r>
            <a:endParaRPr lang="ru-RU" sz="25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6" name="Скругленный прямоугольник 5">
            <a:hlinkClick r:id="rId6" action="ppaction://hlinksldjump"/>
          </p:cNvPr>
          <p:cNvSpPr/>
          <p:nvPr/>
        </p:nvSpPr>
        <p:spPr>
          <a:xfrm>
            <a:off x="4643438" y="1214422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eorgia" pitchFamily="18" charset="0"/>
              </a:rPr>
              <a:t>I </a:t>
            </a:r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7" name="Скругленный прямоугольник 6">
            <a:hlinkClick r:id="rId7" action="ppaction://hlinksldjump"/>
          </p:cNvPr>
          <p:cNvSpPr/>
          <p:nvPr/>
        </p:nvSpPr>
        <p:spPr>
          <a:xfrm>
            <a:off x="4643438" y="1857364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eorgia" pitchFamily="18" charset="0"/>
              </a:rPr>
              <a:t>2 отборочный тур</a:t>
            </a:r>
            <a:endParaRPr lang="ru-RU" sz="25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8" name="Скругленный прямоугольник 7">
            <a:hlinkClick r:id="rId8" action="ppaction://hlinksldjump"/>
          </p:cNvPr>
          <p:cNvSpPr/>
          <p:nvPr/>
        </p:nvSpPr>
        <p:spPr>
          <a:xfrm>
            <a:off x="4644008" y="2472917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eorgia" pitchFamily="18" charset="0"/>
              </a:rPr>
              <a:t>II </a:t>
            </a:r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9" name="Скругленный прямоугольник 8">
            <a:hlinkClick r:id="rId9" action="ppaction://hlinksldjump"/>
          </p:cNvPr>
          <p:cNvSpPr/>
          <p:nvPr/>
        </p:nvSpPr>
        <p:spPr>
          <a:xfrm>
            <a:off x="4643438" y="3143248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 smtClean="0">
                <a:solidFill>
                  <a:schemeClr val="bg1"/>
                </a:solidFill>
                <a:latin typeface="Georgia" pitchFamily="18" charset="0"/>
              </a:rPr>
              <a:t>3</a:t>
            </a:r>
            <a:r>
              <a:rPr lang="ru-RU" sz="2500" b="1" dirty="0" smtClean="0">
                <a:solidFill>
                  <a:schemeClr val="bg1"/>
                </a:solidFill>
                <a:latin typeface="Georgia" pitchFamily="18" charset="0"/>
              </a:rPr>
              <a:t> отборочный тур</a:t>
            </a:r>
            <a:endParaRPr lang="ru-RU" sz="25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0" name="Скругленный прямоугольник 9">
            <a:hlinkClick r:id="rId10" action="ppaction://hlinksldjump"/>
          </p:cNvPr>
          <p:cNvSpPr/>
          <p:nvPr/>
        </p:nvSpPr>
        <p:spPr>
          <a:xfrm>
            <a:off x="4643438" y="3786190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Georgia" pitchFamily="18" charset="0"/>
              </a:rPr>
              <a:t>III </a:t>
            </a:r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игра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1" name="Скругленный прямоугольник 10">
            <a:hlinkClick r:id="rId11" action="ppaction://hlinksldjump"/>
          </p:cNvPr>
          <p:cNvSpPr/>
          <p:nvPr/>
        </p:nvSpPr>
        <p:spPr>
          <a:xfrm>
            <a:off x="4643438" y="5072074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Georgia" pitchFamily="18" charset="0"/>
              </a:rPr>
              <a:t>Финал </a:t>
            </a:r>
            <a:endParaRPr lang="ru-RU" sz="32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2" name="Скругленный прямоугольник 11">
            <a:hlinkClick r:id="rId12" action="ppaction://hlinksldjump"/>
          </p:cNvPr>
          <p:cNvSpPr/>
          <p:nvPr/>
        </p:nvSpPr>
        <p:spPr>
          <a:xfrm>
            <a:off x="4643438" y="4429132"/>
            <a:ext cx="3600400" cy="48353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b="1" dirty="0" smtClean="0">
                <a:solidFill>
                  <a:schemeClr val="bg1"/>
                </a:solidFill>
                <a:latin typeface="Georgia" pitchFamily="18" charset="0"/>
              </a:rPr>
              <a:t>Игра со зрителями</a:t>
            </a:r>
            <a:endParaRPr lang="ru-RU" sz="2500" b="1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13" name="Picture 4" descr="H:\Поле чудес_надпись.pn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85720" y="2928934"/>
            <a:ext cx="4224077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1071538" y="785794"/>
            <a:ext cx="2643206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main_the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5" cstate="email"/>
          <a:stretch>
            <a:fillRect/>
          </a:stretch>
        </p:blipFill>
        <p:spPr>
          <a:xfrm>
            <a:off x="-3048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2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Источники изображений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358246" cy="5429288"/>
          </a:xfrm>
        </p:spPr>
        <p:txBody>
          <a:bodyPr>
            <a:normAutofit fontScale="70000" lnSpcReduction="20000"/>
          </a:bodyPr>
          <a:lstStyle/>
          <a:p>
            <a:pPr marL="180975" indent="-180975"/>
            <a:r>
              <a:rPr lang="en-US" sz="2000" dirty="0" smtClean="0">
                <a:hlinkClick r:id="rId2"/>
              </a:rPr>
              <a:t>http://metodsovet.su/logo.gif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ru-RU" sz="2000" u="sng" dirty="0" smtClean="0">
                <a:hlinkClick r:id="rId3"/>
              </a:rPr>
              <a:t>http://www.bashvest.ru/photos/03.04.2007/123.jpg</a:t>
            </a:r>
            <a:r>
              <a:rPr lang="ru-RU" sz="2000" u="sng" dirty="0" smtClean="0"/>
              <a:t> </a:t>
            </a:r>
            <a:endParaRPr lang="ru-RU" sz="2000" dirty="0" smtClean="0"/>
          </a:p>
          <a:p>
            <a:pPr marL="180975" indent="-180975"/>
            <a:r>
              <a:rPr lang="ru-RU" sz="2000" dirty="0" smtClean="0"/>
              <a:t>Идея игры  - </a:t>
            </a:r>
            <a:r>
              <a:rPr lang="ru-RU" sz="2000" dirty="0" err="1" smtClean="0"/>
              <a:t>Фурдыга</a:t>
            </a:r>
            <a:r>
              <a:rPr lang="ru-RU" sz="2000" dirty="0" smtClean="0"/>
              <a:t> М.Б. </a:t>
            </a:r>
            <a:r>
              <a:rPr lang="en-US" sz="2000" dirty="0" smtClean="0">
                <a:hlinkClick r:id="rId4"/>
              </a:rPr>
              <a:t>http://metodisty.ru/m/files/view/furdyga_m-b-_igra_-pole_chudes_-my_edem_v_-prostokvashino</a:t>
            </a:r>
            <a:endParaRPr lang="ru-RU" sz="2000" dirty="0" smtClean="0"/>
          </a:p>
          <a:p>
            <a:pPr marL="180975" indent="-180975"/>
            <a:r>
              <a:rPr lang="ru-RU" sz="2000" u="sng" dirty="0" smtClean="0">
                <a:hlinkClick r:id="rId5"/>
              </a:rPr>
              <a:t>http://s016.radikal.ru/i336/1101/0c/89fbe8a61c4d.jpg</a:t>
            </a:r>
            <a:endParaRPr lang="ru-RU" sz="2000" u="sng" dirty="0" smtClean="0"/>
          </a:p>
          <a:p>
            <a:pPr marL="180975" indent="-180975"/>
            <a:r>
              <a:rPr lang="en-US" sz="2000" u="sng" dirty="0" smtClean="0">
                <a:hlinkClick r:id="rId6"/>
              </a:rPr>
              <a:t>http</a:t>
            </a:r>
            <a:r>
              <a:rPr lang="ru-RU" sz="2000" u="sng" dirty="0" smtClean="0">
                <a:hlinkClick r:id="rId6"/>
              </a:rPr>
              <a:t>://</a:t>
            </a:r>
            <a:r>
              <a:rPr lang="en-US" sz="2000" u="sng" dirty="0" smtClean="0">
                <a:hlinkClick r:id="rId6"/>
              </a:rPr>
              <a:t>www</a:t>
            </a:r>
            <a:r>
              <a:rPr lang="ru-RU" sz="2000" u="sng" dirty="0" smtClean="0">
                <a:hlinkClick r:id="rId6"/>
              </a:rPr>
              <a:t>.</a:t>
            </a:r>
            <a:r>
              <a:rPr lang="en-US" sz="2000" u="sng" dirty="0" smtClean="0">
                <a:hlinkClick r:id="rId6"/>
              </a:rPr>
              <a:t>d</a:t>
            </a:r>
            <a:r>
              <a:rPr lang="ru-RU" sz="2000" u="sng" dirty="0" smtClean="0">
                <a:hlinkClick r:id="rId6"/>
              </a:rPr>
              <a:t>21</a:t>
            </a:r>
            <a:r>
              <a:rPr lang="en-US" sz="2000" u="sng" dirty="0" smtClean="0">
                <a:hlinkClick r:id="rId6"/>
              </a:rPr>
              <a:t>c</a:t>
            </a:r>
            <a:r>
              <a:rPr lang="ru-RU" sz="2000" u="sng" dirty="0" smtClean="0">
                <a:hlinkClick r:id="rId6"/>
              </a:rPr>
              <a:t>.</a:t>
            </a:r>
            <a:r>
              <a:rPr lang="en-US" sz="2000" u="sng" dirty="0" smtClean="0">
                <a:hlinkClick r:id="rId6"/>
              </a:rPr>
              <a:t>com</a:t>
            </a:r>
            <a:r>
              <a:rPr lang="ru-RU" sz="2000" u="sng" dirty="0" smtClean="0">
                <a:hlinkClick r:id="rId6"/>
              </a:rPr>
              <a:t>/</a:t>
            </a:r>
            <a:r>
              <a:rPr lang="en-US" sz="2000" u="sng" dirty="0" err="1" smtClean="0">
                <a:hlinkClick r:id="rId6"/>
              </a:rPr>
              <a:t>funnyface</a:t>
            </a:r>
            <a:r>
              <a:rPr lang="ru-RU" sz="2000" u="sng" dirty="0" smtClean="0">
                <a:hlinkClick r:id="rId6"/>
              </a:rPr>
              <a:t>/</a:t>
            </a:r>
            <a:r>
              <a:rPr lang="en-US" sz="2000" u="sng" dirty="0" smtClean="0">
                <a:hlinkClick r:id="rId6"/>
              </a:rPr>
              <a:t>IMAGES</a:t>
            </a:r>
            <a:r>
              <a:rPr lang="ru-RU" sz="2000" u="sng" dirty="0" smtClean="0">
                <a:hlinkClick r:id="rId6"/>
              </a:rPr>
              <a:t>/</a:t>
            </a:r>
            <a:r>
              <a:rPr lang="en-US" sz="2000" u="sng" dirty="0" err="1" smtClean="0">
                <a:hlinkClick r:id="rId6"/>
              </a:rPr>
              <a:t>xmas</a:t>
            </a:r>
            <a:r>
              <a:rPr lang="ru-RU" sz="2000" u="sng" dirty="0" smtClean="0">
                <a:hlinkClick r:id="rId6"/>
              </a:rPr>
              <a:t>_</a:t>
            </a:r>
            <a:r>
              <a:rPr lang="en-US" sz="2000" u="sng" dirty="0" smtClean="0">
                <a:hlinkClick r:id="rId6"/>
              </a:rPr>
              <a:t>nativity</a:t>
            </a:r>
            <a:r>
              <a:rPr lang="ru-RU" sz="2000" u="sng" dirty="0" smtClean="0">
                <a:hlinkClick r:id="rId6"/>
              </a:rPr>
              <a:t>5.</a:t>
            </a:r>
            <a:r>
              <a:rPr lang="en-US" sz="2000" u="sng" dirty="0" smtClean="0">
                <a:hlinkClick r:id="rId6"/>
              </a:rPr>
              <a:t>jpg</a:t>
            </a:r>
            <a:endParaRPr lang="ru-RU" sz="2000" u="sng" dirty="0" smtClean="0"/>
          </a:p>
          <a:p>
            <a:pPr marL="180975" indent="-180975"/>
            <a:r>
              <a:rPr lang="en-US" sz="2000" u="sng" dirty="0" smtClean="0">
                <a:hlinkClick r:id="rId7"/>
              </a:rPr>
              <a:t>http</a:t>
            </a:r>
            <a:r>
              <a:rPr lang="ru-RU" sz="2000" u="sng" dirty="0" smtClean="0">
                <a:hlinkClick r:id="rId7"/>
              </a:rPr>
              <a:t>://</a:t>
            </a:r>
            <a:r>
              <a:rPr lang="en-US" sz="2000" u="sng" dirty="0" smtClean="0">
                <a:hlinkClick r:id="rId7"/>
              </a:rPr>
              <a:t>www</a:t>
            </a:r>
            <a:r>
              <a:rPr lang="ru-RU" sz="2000" u="sng" dirty="0" smtClean="0">
                <a:hlinkClick r:id="rId7"/>
              </a:rPr>
              <a:t>.</a:t>
            </a:r>
            <a:r>
              <a:rPr lang="en-US" sz="2000" u="sng" dirty="0" err="1" smtClean="0">
                <a:hlinkClick r:id="rId7"/>
              </a:rPr>
              <a:t>intex</a:t>
            </a:r>
            <a:r>
              <a:rPr lang="ru-RU" sz="2000" u="sng" dirty="0" smtClean="0">
                <a:hlinkClick r:id="rId7"/>
              </a:rPr>
              <a:t>-</a:t>
            </a:r>
            <a:r>
              <a:rPr lang="en-US" sz="2000" u="sng" dirty="0" smtClean="0">
                <a:hlinkClick r:id="rId7"/>
              </a:rPr>
              <a:t>press</a:t>
            </a:r>
            <a:r>
              <a:rPr lang="ru-RU" sz="2000" u="sng" dirty="0" smtClean="0">
                <a:hlinkClick r:id="rId7"/>
              </a:rPr>
              <a:t>.</a:t>
            </a:r>
            <a:r>
              <a:rPr lang="en-US" sz="2000" u="sng" dirty="0" smtClean="0">
                <a:hlinkClick r:id="rId7"/>
              </a:rPr>
              <a:t>by</a:t>
            </a:r>
            <a:r>
              <a:rPr lang="ru-RU" sz="2000" u="sng" dirty="0" smtClean="0">
                <a:hlinkClick r:id="rId7"/>
              </a:rPr>
              <a:t>/</a:t>
            </a:r>
            <a:r>
              <a:rPr lang="en-US" sz="2000" u="sng" dirty="0" smtClean="0">
                <a:hlinkClick r:id="rId7"/>
              </a:rPr>
              <a:t>get</a:t>
            </a:r>
            <a:r>
              <a:rPr lang="ru-RU" sz="2000" u="sng" dirty="0" smtClean="0">
                <a:hlinkClick r:id="rId7"/>
              </a:rPr>
              <a:t>_</a:t>
            </a:r>
            <a:r>
              <a:rPr lang="en-US" sz="2000" u="sng" dirty="0" err="1" smtClean="0">
                <a:hlinkClick r:id="rId7"/>
              </a:rPr>
              <a:t>img</a:t>
            </a:r>
            <a:r>
              <a:rPr lang="ru-RU" sz="2000" u="sng" dirty="0" smtClean="0">
                <a:hlinkClick r:id="rId7"/>
              </a:rPr>
              <a:t>?</a:t>
            </a:r>
            <a:r>
              <a:rPr lang="en-US" sz="2000" u="sng" dirty="0" err="1" smtClean="0">
                <a:hlinkClick r:id="rId7"/>
              </a:rPr>
              <a:t>ImageId</a:t>
            </a:r>
            <a:r>
              <a:rPr lang="ru-RU" sz="2000" u="sng" dirty="0" smtClean="0">
                <a:hlinkClick r:id="rId7"/>
              </a:rPr>
              <a:t>=7708</a:t>
            </a:r>
            <a:endParaRPr lang="ru-RU" sz="2000" u="sng" dirty="0" smtClean="0"/>
          </a:p>
          <a:p>
            <a:pPr marL="180975" indent="-180975"/>
            <a:r>
              <a:rPr lang="en-US" sz="2000" u="sng" dirty="0" smtClean="0">
                <a:hlinkClick r:id="rId8"/>
              </a:rPr>
              <a:t>http</a:t>
            </a:r>
            <a:r>
              <a:rPr lang="ru-RU" sz="2000" u="sng" dirty="0" smtClean="0">
                <a:hlinkClick r:id="rId8"/>
              </a:rPr>
              <a:t>://</a:t>
            </a:r>
            <a:r>
              <a:rPr lang="en-US" sz="2000" u="sng" dirty="0" smtClean="0">
                <a:hlinkClick r:id="rId8"/>
              </a:rPr>
              <a:t>www</a:t>
            </a:r>
            <a:r>
              <a:rPr lang="ru-RU" sz="2000" u="sng" dirty="0" smtClean="0">
                <a:hlinkClick r:id="rId8"/>
              </a:rPr>
              <a:t>.</a:t>
            </a:r>
            <a:r>
              <a:rPr lang="en-US" sz="2000" u="sng" dirty="0" err="1" smtClean="0">
                <a:hlinkClick r:id="rId8"/>
              </a:rPr>
              <a:t>russdom</a:t>
            </a:r>
            <a:r>
              <a:rPr lang="ru-RU" sz="2000" u="sng" dirty="0" smtClean="0">
                <a:hlinkClick r:id="rId8"/>
              </a:rPr>
              <a:t>.</a:t>
            </a:r>
            <a:r>
              <a:rPr lang="en-US" sz="2000" u="sng" dirty="0" err="1" smtClean="0">
                <a:hlinkClick r:id="rId8"/>
              </a:rPr>
              <a:t>ru</a:t>
            </a:r>
            <a:r>
              <a:rPr lang="ru-RU" sz="2000" u="sng" dirty="0" smtClean="0">
                <a:hlinkClick r:id="rId8"/>
              </a:rPr>
              <a:t>/</a:t>
            </a:r>
            <a:r>
              <a:rPr lang="en-US" sz="2000" u="sng" dirty="0" err="1" smtClean="0">
                <a:hlinkClick r:id="rId8"/>
              </a:rPr>
              <a:t>oldsayte</a:t>
            </a:r>
            <a:r>
              <a:rPr lang="ru-RU" sz="2000" u="sng" dirty="0" smtClean="0">
                <a:hlinkClick r:id="rId8"/>
              </a:rPr>
              <a:t>/2005/200501</a:t>
            </a:r>
            <a:r>
              <a:rPr lang="en-US" sz="2000" u="sng" dirty="0" err="1" smtClean="0">
                <a:hlinkClick r:id="rId8"/>
              </a:rPr>
              <a:t>i</a:t>
            </a:r>
            <a:r>
              <a:rPr lang="ru-RU" sz="2000" u="sng" dirty="0" smtClean="0">
                <a:hlinkClick r:id="rId8"/>
              </a:rPr>
              <a:t>/</a:t>
            </a:r>
            <a:r>
              <a:rPr lang="en-US" sz="2000" u="sng" dirty="0" smtClean="0">
                <a:hlinkClick r:id="rId8"/>
              </a:rPr>
              <a:t>skin</a:t>
            </a:r>
            <a:r>
              <a:rPr lang="ru-RU" sz="2000" u="sng" dirty="0" smtClean="0">
                <a:hlinkClick r:id="rId8"/>
              </a:rPr>
              <a:t>/</a:t>
            </a:r>
            <a:r>
              <a:rPr lang="en-US" sz="2000" u="sng" dirty="0" err="1" smtClean="0">
                <a:hlinkClick r:id="rId8"/>
              </a:rPr>
              <a:t>Bis</a:t>
            </a:r>
            <a:r>
              <a:rPr lang="ru-RU" sz="2000" u="sng" dirty="0" smtClean="0">
                <a:hlinkClick r:id="rId8"/>
              </a:rPr>
              <a:t>18.</a:t>
            </a:r>
            <a:r>
              <a:rPr lang="en-US" sz="2000" u="sng" dirty="0" smtClean="0">
                <a:hlinkClick r:id="rId8"/>
              </a:rPr>
              <a:t>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9"/>
              </a:rPr>
              <a:t>http</a:t>
            </a:r>
            <a:r>
              <a:rPr lang="ru-RU" sz="2000" u="sng" dirty="0" smtClean="0">
                <a:hlinkClick r:id="rId9"/>
              </a:rPr>
              <a:t>://</a:t>
            </a:r>
            <a:r>
              <a:rPr lang="en-US" sz="2000" u="sng" dirty="0" smtClean="0">
                <a:hlinkClick r:id="rId9"/>
              </a:rPr>
              <a:t>ifs</a:t>
            </a:r>
            <a:r>
              <a:rPr lang="ru-RU" sz="2000" u="sng" dirty="0" smtClean="0">
                <a:hlinkClick r:id="rId9"/>
              </a:rPr>
              <a:t>.</a:t>
            </a:r>
            <a:r>
              <a:rPr lang="en-US" sz="2000" u="sng" dirty="0" smtClean="0">
                <a:hlinkClick r:id="rId9"/>
              </a:rPr>
              <a:t>cook</a:t>
            </a:r>
            <a:r>
              <a:rPr lang="ru-RU" sz="2000" u="sng" dirty="0" smtClean="0">
                <a:hlinkClick r:id="rId9"/>
              </a:rPr>
              <a:t>-</a:t>
            </a:r>
            <a:r>
              <a:rPr lang="en-US" sz="2000" u="sng" dirty="0" smtClean="0">
                <a:hlinkClick r:id="rId9"/>
              </a:rPr>
              <a:t>time</a:t>
            </a:r>
            <a:r>
              <a:rPr lang="ru-RU" sz="2000" u="sng" dirty="0" smtClean="0">
                <a:hlinkClick r:id="rId9"/>
              </a:rPr>
              <a:t>.</a:t>
            </a:r>
            <a:r>
              <a:rPr lang="en-US" sz="2000" u="sng" dirty="0" smtClean="0">
                <a:hlinkClick r:id="rId9"/>
              </a:rPr>
              <a:t>com</a:t>
            </a:r>
            <a:r>
              <a:rPr lang="ru-RU" sz="2000" u="sng" dirty="0" smtClean="0">
                <a:hlinkClick r:id="rId9"/>
              </a:rPr>
              <a:t>/</a:t>
            </a:r>
            <a:r>
              <a:rPr lang="en-US" sz="2000" u="sng" dirty="0" smtClean="0">
                <a:hlinkClick r:id="rId9"/>
              </a:rPr>
              <a:t>preview</a:t>
            </a:r>
            <a:r>
              <a:rPr lang="ru-RU" sz="2000" u="sng" dirty="0" smtClean="0">
                <a:hlinkClick r:id="rId9"/>
              </a:rPr>
              <a:t>/</a:t>
            </a:r>
            <a:r>
              <a:rPr lang="en-US" sz="2000" u="sng" dirty="0" err="1" smtClean="0">
                <a:hlinkClick r:id="rId9"/>
              </a:rPr>
              <a:t>img</a:t>
            </a:r>
            <a:r>
              <a:rPr lang="ru-RU" sz="2000" u="sng" dirty="0" smtClean="0">
                <a:hlinkClick r:id="rId9"/>
              </a:rPr>
              <a:t>321/321458.</a:t>
            </a:r>
            <a:r>
              <a:rPr lang="en-US" sz="2000" u="sng" dirty="0" smtClean="0">
                <a:hlinkClick r:id="rId9"/>
              </a:rPr>
              <a:t>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10"/>
              </a:rPr>
              <a:t>http</a:t>
            </a:r>
            <a:r>
              <a:rPr lang="ru-RU" sz="2000" u="sng" dirty="0" smtClean="0">
                <a:hlinkClick r:id="rId10"/>
              </a:rPr>
              <a:t>://</a:t>
            </a:r>
            <a:r>
              <a:rPr lang="en-US" sz="2000" u="sng" dirty="0" err="1" smtClean="0">
                <a:hlinkClick r:id="rId10"/>
              </a:rPr>
              <a:t>myphoto</a:t>
            </a:r>
            <a:r>
              <a:rPr lang="ru-RU" sz="2000" u="sng" dirty="0" smtClean="0">
                <a:hlinkClick r:id="rId10"/>
              </a:rPr>
              <a:t>.</a:t>
            </a:r>
            <a:r>
              <a:rPr lang="en-US" sz="2000" u="sng" dirty="0" err="1" smtClean="0">
                <a:hlinkClick r:id="rId10"/>
              </a:rPr>
              <a:t>nnov</a:t>
            </a:r>
            <a:r>
              <a:rPr lang="ru-RU" sz="2000" u="sng" dirty="0" smtClean="0">
                <a:hlinkClick r:id="rId10"/>
              </a:rPr>
              <a:t>.</a:t>
            </a:r>
            <a:r>
              <a:rPr lang="en-US" sz="2000" u="sng" dirty="0" err="1" smtClean="0">
                <a:hlinkClick r:id="rId10"/>
              </a:rPr>
              <a:t>ru</a:t>
            </a:r>
            <a:r>
              <a:rPr lang="ru-RU" sz="2000" u="sng" dirty="0" smtClean="0">
                <a:hlinkClick r:id="rId10"/>
              </a:rPr>
              <a:t>/</a:t>
            </a:r>
            <a:r>
              <a:rPr lang="en-US" sz="2000" u="sng" dirty="0" err="1" smtClean="0">
                <a:hlinkClick r:id="rId10"/>
              </a:rPr>
              <a:t>img</a:t>
            </a:r>
            <a:r>
              <a:rPr lang="ru-RU" sz="2000" u="sng" dirty="0" smtClean="0">
                <a:hlinkClick r:id="rId10"/>
              </a:rPr>
              <a:t>/</a:t>
            </a:r>
            <a:r>
              <a:rPr lang="en-US" sz="2000" u="sng" dirty="0" err="1" smtClean="0">
                <a:hlinkClick r:id="rId10"/>
              </a:rPr>
              <a:t>PtpEK</a:t>
            </a:r>
            <a:r>
              <a:rPr lang="ru-RU" sz="2000" u="sng" dirty="0" smtClean="0">
                <a:hlinkClick r:id="rId10"/>
              </a:rPr>
              <a:t>.</a:t>
            </a:r>
            <a:r>
              <a:rPr lang="en-US" sz="2000" u="sng" dirty="0" smtClean="0">
                <a:hlinkClick r:id="rId10"/>
              </a:rPr>
              <a:t>jpg</a:t>
            </a:r>
            <a:endParaRPr lang="ru-RU" sz="2000" u="sng" dirty="0" smtClean="0"/>
          </a:p>
          <a:p>
            <a:pPr marL="180975" indent="-180975"/>
            <a:r>
              <a:rPr lang="en-US" sz="2000" u="sng" dirty="0" smtClean="0">
                <a:hlinkClick r:id="rId11"/>
              </a:rPr>
              <a:t>http</a:t>
            </a:r>
            <a:r>
              <a:rPr lang="ru-RU" sz="2000" u="sng" dirty="0" smtClean="0">
                <a:hlinkClick r:id="rId11"/>
              </a:rPr>
              <a:t>://</a:t>
            </a:r>
            <a:r>
              <a:rPr lang="en-US" sz="2000" u="sng" dirty="0" smtClean="0">
                <a:hlinkClick r:id="rId11"/>
              </a:rPr>
              <a:t>www</a:t>
            </a:r>
            <a:r>
              <a:rPr lang="ru-RU" sz="2000" u="sng" dirty="0" smtClean="0">
                <a:hlinkClick r:id="rId11"/>
              </a:rPr>
              <a:t>.</a:t>
            </a:r>
            <a:r>
              <a:rPr lang="en-US" sz="2000" u="sng" dirty="0" err="1" smtClean="0">
                <a:hlinkClick r:id="rId11"/>
              </a:rPr>
              <a:t>ng</a:t>
            </a:r>
            <a:r>
              <a:rPr lang="ru-RU" sz="2000" u="sng" dirty="0" smtClean="0">
                <a:hlinkClick r:id="rId11"/>
              </a:rPr>
              <a:t>.</a:t>
            </a:r>
            <a:r>
              <a:rPr lang="en-US" sz="2000" u="sng" dirty="0" err="1" smtClean="0">
                <a:hlinkClick r:id="rId11"/>
              </a:rPr>
              <a:t>ru</a:t>
            </a:r>
            <a:r>
              <a:rPr lang="ru-RU" sz="2000" u="sng" dirty="0" smtClean="0">
                <a:hlinkClick r:id="rId11"/>
              </a:rPr>
              <a:t>/</a:t>
            </a:r>
            <a:r>
              <a:rPr lang="en-US" sz="2000" u="sng" dirty="0" smtClean="0">
                <a:hlinkClick r:id="rId11"/>
              </a:rPr>
              <a:t>images</a:t>
            </a:r>
            <a:r>
              <a:rPr lang="ru-RU" sz="2000" u="sng" dirty="0" smtClean="0">
                <a:hlinkClick r:id="rId11"/>
              </a:rPr>
              <a:t>/2009-01-15/8.</a:t>
            </a:r>
            <a:r>
              <a:rPr lang="en-US" sz="2000" u="sng" dirty="0" smtClean="0">
                <a:hlinkClick r:id="rId11"/>
              </a:rPr>
              <a:t>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ru-RU" sz="2000" u="sng" dirty="0" smtClean="0">
                <a:hlinkClick r:id="rId12"/>
              </a:rPr>
              <a:t>http://www.doronino.memorandum.ru/pic/osv_04.jpg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13"/>
              </a:rPr>
              <a:t>http://foto.utoli.org.ru/albums/hram_utoli/2008/01/20080118_P1182731.jpg</a:t>
            </a:r>
            <a:endParaRPr lang="ru-RU" sz="2000" u="sng" dirty="0" smtClean="0"/>
          </a:p>
          <a:p>
            <a:pPr marL="180975" indent="-180975"/>
            <a:r>
              <a:rPr lang="en-US" sz="2000" u="sng" dirty="0" smtClean="0">
                <a:hlinkClick r:id="rId14"/>
              </a:rPr>
              <a:t>http://clip2net.com/clip/m28862/1262768142-clip-77kb.jpg?nocache=1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15"/>
              </a:rPr>
              <a:t>http://photofile.ru/photo/milavfoto/96091432/large/114668920.jpg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16"/>
              </a:rPr>
              <a:t>http://velikiypost.paskha.ru/images/pages/big/sochivo.jpg</a:t>
            </a:r>
            <a:r>
              <a:rPr lang="ru-RU" sz="2000" u="sng" dirty="0" smtClean="0"/>
              <a:t> </a:t>
            </a:r>
          </a:p>
          <a:p>
            <a:pPr marL="180975" indent="-180975"/>
            <a:r>
              <a:rPr lang="en-US" sz="2000" u="sng" dirty="0" smtClean="0">
                <a:hlinkClick r:id="rId17"/>
              </a:rPr>
              <a:t>http://www.stranniki-ml.clans-zone.ru/netcat_files/Sites/id94/nc/s2020/c1761/3f2f6b94adf7.jpg</a:t>
            </a:r>
            <a:r>
              <a:rPr lang="ru-RU" sz="2000" u="sng" dirty="0" smtClean="0"/>
              <a:t> </a:t>
            </a:r>
            <a:endParaRPr lang="en-US" sz="2000" u="sng" dirty="0" smtClean="0"/>
          </a:p>
          <a:p>
            <a:pPr marL="180975" indent="-180975"/>
            <a:r>
              <a:rPr lang="ru-RU" sz="2000" dirty="0" smtClean="0"/>
              <a:t>Музыкальная заставка - </a:t>
            </a:r>
            <a:r>
              <a:rPr lang="en-US" sz="2000" u="sng" dirty="0" smtClean="0">
                <a:hlinkClick r:id="rId18"/>
              </a:rPr>
              <a:t>http://pitermediaport.narod.ru/soundpages/show/miracles_field.htm</a:t>
            </a:r>
            <a:r>
              <a:rPr lang="ru-RU" sz="2000" u="sng" dirty="0" smtClean="0"/>
              <a:t>  </a:t>
            </a:r>
          </a:p>
          <a:p>
            <a:pPr marL="180975" indent="-180975"/>
            <a:r>
              <a:rPr lang="en-US" sz="2000" dirty="0" smtClean="0">
                <a:hlinkClick r:id="rId19"/>
              </a:rPr>
              <a:t>http://foto.rambler.ru/preview/r/500x500/478a0abe-b5f7-4acd-a0a9-f3b5155edcaf</a:t>
            </a:r>
            <a:endParaRPr lang="ru-RU" sz="2000" dirty="0" smtClean="0"/>
          </a:p>
          <a:p>
            <a:pPr marL="180975" indent="-180975"/>
            <a:r>
              <a:rPr lang="en-US" sz="2000" dirty="0" smtClean="0">
                <a:hlinkClick r:id="rId20"/>
              </a:rPr>
              <a:t>http://forum.materinstvo.ru/uploads/1269116858/post-221-1269174790.jpeg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en-US" sz="2000" dirty="0" smtClean="0">
                <a:hlinkClick r:id="rId21"/>
              </a:rPr>
              <a:t>http://www.mfa.gov.ua/data/upload/publication/mfa/en/12424/cuisine-01.jpg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en-US" sz="2000" dirty="0" smtClean="0">
                <a:hlinkClick r:id="rId22"/>
              </a:rPr>
              <a:t>http://www.orthedu.ru/nev/1_74_2008/04.jpg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en-US" sz="2000" dirty="0" smtClean="0">
                <a:hlinkClick r:id="rId23"/>
              </a:rPr>
              <a:t>http://900igr.net/datai/obschestvoznanie/Urok-v-shkole/0005-002-Podumaj-i-otvet.jpg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ru-RU" sz="2000" dirty="0" smtClean="0"/>
              <a:t> </a:t>
            </a:r>
            <a:r>
              <a:rPr lang="en-US" sz="2000" dirty="0" smtClean="0">
                <a:hlinkClick r:id="rId24"/>
              </a:rPr>
              <a:t>http://www.vecherniyorenburg.ru/userfiles/clauses/Religioznaya_po_838.jpg</a:t>
            </a:r>
            <a:r>
              <a:rPr lang="ru-RU" sz="2000" dirty="0" smtClean="0"/>
              <a:t> </a:t>
            </a:r>
          </a:p>
          <a:p>
            <a:pPr marL="180975" indent="-180975"/>
            <a:r>
              <a:rPr lang="en-US" sz="2000" dirty="0" smtClean="0">
                <a:hlinkClick r:id="rId25"/>
              </a:rPr>
              <a:t>http://olivkin.com/wp-content/uploads/2011/01/golodnaya-kutja.jpg</a:t>
            </a:r>
            <a:r>
              <a:rPr lang="ru-RU" sz="2000" dirty="0" smtClean="0"/>
              <a:t> </a:t>
            </a:r>
          </a:p>
          <a:p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285984" y="642918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8" name="Picture 4" descr="H:\Поле чудес_надпись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768" y="571480"/>
            <a:ext cx="1347453" cy="66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1928794" y="2214554"/>
            <a:ext cx="5072098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Христианский праздник, символизирующий начало святок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14414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000232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786050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ж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71868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д</a:t>
            </a:r>
            <a:endParaRPr lang="ru-RU" sz="36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357686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143504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</a:t>
            </a:r>
            <a:endParaRPr lang="ru-RU" sz="3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29322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15140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500958" y="471488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pic>
        <p:nvPicPr>
          <p:cNvPr id="28" name="Рисунок 27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428604"/>
            <a:ext cx="2950018" cy="42125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Управляющая кнопка: далее 28">
            <a:hlinkClick r:id="rId5" action="ppaction://hlinksldjump" highlightClick="1"/>
          </p:cNvPr>
          <p:cNvSpPr/>
          <p:nvPr/>
        </p:nvSpPr>
        <p:spPr>
          <a:xfrm>
            <a:off x="4500562" y="6357958"/>
            <a:ext cx="785818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214414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2000232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786050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571868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357686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143504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929322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6715140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500958" y="471488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30" grpId="0" animBg="1"/>
      <p:bldP spid="31" grpId="0" animBg="1"/>
      <p:bldP spid="31" grpId="1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кругленный прямоугольник 30"/>
          <p:cNvSpPr/>
          <p:nvPr/>
        </p:nvSpPr>
        <p:spPr>
          <a:xfrm>
            <a:off x="2714612" y="1928802"/>
            <a:ext cx="3500462" cy="178595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Весёлое гуляние во время святок</a:t>
            </a:r>
            <a:endParaRPr lang="ru-RU" sz="2800" dirty="0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3857620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43438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429256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6215074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я</a:t>
            </a:r>
            <a:endParaRPr lang="ru-RU" sz="3600" b="1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000892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7786710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857620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43438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429256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6215074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000892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786710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5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Рисунок 45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472" y="1857364"/>
            <a:ext cx="3714776" cy="2571768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48" name="Скругленный прямоугольник 47"/>
          <p:cNvSpPr/>
          <p:nvPr/>
        </p:nvSpPr>
        <p:spPr>
          <a:xfrm>
            <a:off x="2285984" y="642918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9" name="Управляющая кнопка: далее 18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785818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071670" y="642918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00232" y="2285992"/>
            <a:ext cx="5072098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Этим праздником заканчиваются святки</a:t>
            </a:r>
            <a:endParaRPr lang="ru-RU" sz="2400" b="1" dirty="0"/>
          </a:p>
        </p:txBody>
      </p:sp>
      <p:pic>
        <p:nvPicPr>
          <p:cNvPr id="21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571480"/>
            <a:ext cx="1347453" cy="66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/>
          <p:cNvSpPr/>
          <p:nvPr/>
        </p:nvSpPr>
        <p:spPr>
          <a:xfrm>
            <a:off x="1571604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К</a:t>
            </a:r>
            <a:endParaRPr lang="ru-RU" sz="36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57422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р</a:t>
            </a:r>
            <a:endParaRPr lang="ru-RU" sz="36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143240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929058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щ</a:t>
            </a:r>
            <a:endParaRPr lang="ru-RU" sz="3600" b="1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4714876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5500694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286512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072330" y="4572008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pic>
        <p:nvPicPr>
          <p:cNvPr id="42" name="Рисунок 41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3108" y="571480"/>
            <a:ext cx="4974358" cy="36151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" name="Управляющая кнопка: возврат 35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1571604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357422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43240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929058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714876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500694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6286512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072330" y="4572008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37" grpId="0" animBg="1"/>
      <p:bldP spid="38" grpId="0" animBg="1"/>
      <p:bldP spid="39" grpId="0" animBg="1"/>
      <p:bldP spid="39" grpId="1" animBg="1"/>
      <p:bldP spid="39" grpId="2" animBg="1"/>
      <p:bldP spid="43" grpId="0" animBg="1"/>
      <p:bldP spid="44" grpId="0" animBg="1"/>
      <p:bldP spid="44" grpId="1" animBg="1"/>
      <p:bldP spid="44" grpId="2" animBg="1"/>
      <p:bldP spid="45" grpId="0" animBg="1"/>
      <p:bldP spid="46" grpId="0" animBg="1"/>
      <p:bldP spid="47" grpId="0" animBg="1"/>
      <p:bldP spid="47" grpId="1" animBg="1"/>
      <p:bldP spid="47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Управляющая кнопка: возврат 25">
            <a:hlinkClick r:id="rId3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57224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1643042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к</a:t>
            </a:r>
            <a:endParaRPr lang="ru-RU" sz="3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2428860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р</a:t>
            </a:r>
            <a:endParaRPr lang="ru-RU" sz="3600" b="1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214678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4000496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</a:t>
            </a:r>
            <a:endParaRPr lang="ru-RU" sz="3600" b="1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786314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л</a:t>
            </a:r>
            <a:endParaRPr lang="ru-RU" sz="3600" b="1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572132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6357950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н</a:t>
            </a:r>
            <a:endParaRPr lang="ru-RU" sz="3600" b="1" dirty="0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143768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929586" y="55007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643438" y="2143116"/>
            <a:ext cx="4000528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Обряд взбрызгивания жилища и хлева святой водой</a:t>
            </a:r>
            <a:endParaRPr lang="ru-RU" sz="2800" b="1" dirty="0"/>
          </a:p>
        </p:txBody>
      </p:sp>
      <p:grpSp>
        <p:nvGrpSpPr>
          <p:cNvPr id="41" name="Group 25"/>
          <p:cNvGrpSpPr>
            <a:grpSpLocks/>
          </p:cNvGrpSpPr>
          <p:nvPr/>
        </p:nvGrpSpPr>
        <p:grpSpPr bwMode="auto">
          <a:xfrm>
            <a:off x="357158" y="1142984"/>
            <a:ext cx="4140200" cy="4103687"/>
            <a:chOff x="60" y="1207"/>
            <a:chExt cx="3039" cy="2994"/>
          </a:xfrm>
        </p:grpSpPr>
        <p:sp>
          <p:nvSpPr>
            <p:cNvPr id="46" name="Oval 26"/>
            <p:cNvSpPr>
              <a:spLocks noChangeArrowheads="1"/>
            </p:cNvSpPr>
            <p:nvPr/>
          </p:nvSpPr>
          <p:spPr bwMode="auto">
            <a:xfrm>
              <a:off x="60" y="1207"/>
              <a:ext cx="3039" cy="2994"/>
            </a:xfrm>
            <a:prstGeom prst="ellipse">
              <a:avLst/>
            </a:prstGeom>
            <a:solidFill>
              <a:srgbClr val="FFFF00"/>
            </a:solidFill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51" name="Group 27"/>
            <p:cNvGrpSpPr>
              <a:grpSpLocks/>
            </p:cNvGrpSpPr>
            <p:nvPr/>
          </p:nvGrpSpPr>
          <p:grpSpPr bwMode="auto">
            <a:xfrm>
              <a:off x="113" y="1260"/>
              <a:ext cx="2949" cy="2906"/>
              <a:chOff x="68" y="1214"/>
              <a:chExt cx="2948" cy="2906"/>
            </a:xfrm>
          </p:grpSpPr>
          <p:pic>
            <p:nvPicPr>
              <p:cNvPr id="52" name="Picture 28" descr="оля-ля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EBB"/>
                  </a:clrFrom>
                  <a:clrTo>
                    <a:srgbClr val="FFFEBB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8" y="1214"/>
                <a:ext cx="2948" cy="2906"/>
              </a:xfrm>
              <a:prstGeom prst="rect">
                <a:avLst/>
              </a:prstGeom>
              <a:noFill/>
            </p:spPr>
          </p:pic>
          <p:sp>
            <p:nvSpPr>
              <p:cNvPr id="53" name="Rectangle 29"/>
              <p:cNvSpPr>
                <a:spLocks noChangeArrowheads="1"/>
              </p:cNvSpPr>
              <p:nvPr/>
            </p:nvSpPr>
            <p:spPr bwMode="auto">
              <a:xfrm rot="1714402">
                <a:off x="1746" y="1344"/>
                <a:ext cx="272" cy="22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3200" b="1" dirty="0">
                    <a:solidFill>
                      <a:schemeClr val="bg1"/>
                    </a:solidFill>
                  </a:rPr>
                  <a:t>+</a:t>
                </a:r>
              </a:p>
            </p:txBody>
          </p:sp>
          <p:sp>
            <p:nvSpPr>
              <p:cNvPr id="54" name="Rectangle 30"/>
              <p:cNvSpPr>
                <a:spLocks noChangeArrowheads="1"/>
              </p:cNvSpPr>
              <p:nvPr/>
            </p:nvSpPr>
            <p:spPr bwMode="auto">
              <a:xfrm rot="2505618">
                <a:off x="2274" y="1627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50</a:t>
                </a:r>
              </a:p>
            </p:txBody>
          </p:sp>
          <p:sp>
            <p:nvSpPr>
              <p:cNvPr id="55" name="Rectangle 31"/>
              <p:cNvSpPr>
                <a:spLocks noChangeArrowheads="1"/>
              </p:cNvSpPr>
              <p:nvPr/>
            </p:nvSpPr>
            <p:spPr bwMode="auto">
              <a:xfrm rot="4401671">
                <a:off x="2631" y="2273"/>
                <a:ext cx="31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х2</a:t>
                </a:r>
              </a:p>
            </p:txBody>
          </p:sp>
          <p:sp>
            <p:nvSpPr>
              <p:cNvPr id="56" name="Rectangle 32"/>
              <p:cNvSpPr>
                <a:spLocks noChangeArrowheads="1"/>
              </p:cNvSpPr>
              <p:nvPr/>
            </p:nvSpPr>
            <p:spPr bwMode="auto">
              <a:xfrm rot="7241176">
                <a:off x="2615" y="2924"/>
                <a:ext cx="317" cy="149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100</a:t>
                </a:r>
              </a:p>
            </p:txBody>
          </p:sp>
          <p:sp>
            <p:nvSpPr>
              <p:cNvPr id="57" name="Rectangle 33"/>
              <p:cNvSpPr>
                <a:spLocks noChangeArrowheads="1"/>
              </p:cNvSpPr>
              <p:nvPr/>
            </p:nvSpPr>
            <p:spPr bwMode="auto">
              <a:xfrm rot="8729488">
                <a:off x="2179" y="3467"/>
                <a:ext cx="408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sz="2000" b="1" dirty="0" smtClean="0">
                    <a:solidFill>
                      <a:schemeClr val="bg1"/>
                    </a:solidFill>
                  </a:rPr>
                  <a:t>0</a:t>
                </a:r>
                <a:r>
                  <a:rPr lang="ru-RU" sz="2000" b="1" dirty="0" smtClean="0">
                    <a:solidFill>
                      <a:schemeClr val="bg1"/>
                    </a:solidFill>
                  </a:rPr>
                  <a:t> </a:t>
                </a:r>
                <a:endParaRPr lang="ru-RU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Rectangle 34"/>
              <p:cNvSpPr>
                <a:spLocks noChangeArrowheads="1"/>
              </p:cNvSpPr>
              <p:nvPr/>
            </p:nvSpPr>
            <p:spPr bwMode="auto">
              <a:xfrm rot="10091941">
                <a:off x="1705" y="3792"/>
                <a:ext cx="363" cy="135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150</a:t>
                </a:r>
              </a:p>
            </p:txBody>
          </p:sp>
          <p:sp>
            <p:nvSpPr>
              <p:cNvPr id="59" name="Rectangle 35"/>
              <p:cNvSpPr>
                <a:spLocks noChangeArrowheads="1"/>
              </p:cNvSpPr>
              <p:nvPr/>
            </p:nvSpPr>
            <p:spPr bwMode="auto">
              <a:xfrm rot="12212082">
                <a:off x="1020" y="3748"/>
                <a:ext cx="363" cy="181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>
                    <a:solidFill>
                      <a:schemeClr val="bg1"/>
                    </a:solidFill>
                  </a:rPr>
                  <a:t>200</a:t>
                </a:r>
              </a:p>
            </p:txBody>
          </p:sp>
          <p:sp>
            <p:nvSpPr>
              <p:cNvPr id="60" name="Rectangle 36"/>
              <p:cNvSpPr>
                <a:spLocks noChangeArrowheads="1"/>
              </p:cNvSpPr>
              <p:nvPr/>
            </p:nvSpPr>
            <p:spPr bwMode="auto">
              <a:xfrm rot="13100965">
                <a:off x="476" y="3385"/>
                <a:ext cx="409" cy="227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EAEAEA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b="1" dirty="0">
                    <a:solidFill>
                      <a:srgbClr val="00B050"/>
                    </a:solidFill>
                    <a:hlinkClick r:id="rId5" action="ppaction://hlinksldjump"/>
                  </a:rPr>
                  <a:t>Приз</a:t>
                </a:r>
                <a:r>
                  <a:rPr lang="ru-RU" dirty="0">
                    <a:solidFill>
                      <a:srgbClr val="FF0000"/>
                    </a:solidFill>
                    <a:hlinkClick r:id="rId5" action="ppaction://hlinksldjump"/>
                  </a:rPr>
                  <a:t> </a:t>
                </a:r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1" name="Rectangle 37"/>
              <p:cNvSpPr>
                <a:spLocks noChangeArrowheads="1"/>
              </p:cNvSpPr>
              <p:nvPr/>
            </p:nvSpPr>
            <p:spPr bwMode="auto">
              <a:xfrm rot="15627942">
                <a:off x="181" y="2871"/>
                <a:ext cx="363" cy="136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>
                    <a:solidFill>
                      <a:schemeClr val="bg1"/>
                    </a:solidFill>
                  </a:rPr>
                  <a:t>250</a:t>
                </a:r>
              </a:p>
            </p:txBody>
          </p:sp>
          <p:sp>
            <p:nvSpPr>
              <p:cNvPr id="62" name="Rectangle 38"/>
              <p:cNvSpPr>
                <a:spLocks noChangeArrowheads="1"/>
              </p:cNvSpPr>
              <p:nvPr/>
            </p:nvSpPr>
            <p:spPr bwMode="auto">
              <a:xfrm rot="-3768322">
                <a:off x="204" y="2206"/>
                <a:ext cx="363" cy="181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/>
                  <a:t>300</a:t>
                </a:r>
              </a:p>
            </p:txBody>
          </p:sp>
          <p:sp>
            <p:nvSpPr>
              <p:cNvPr id="63" name="Rectangle 39"/>
              <p:cNvSpPr>
                <a:spLocks noChangeArrowheads="1"/>
              </p:cNvSpPr>
              <p:nvPr/>
            </p:nvSpPr>
            <p:spPr bwMode="auto">
              <a:xfrm rot="-3038433">
                <a:off x="657" y="1752"/>
                <a:ext cx="318" cy="227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64" name="Rectangle 40"/>
              <p:cNvSpPr>
                <a:spLocks noChangeArrowheads="1"/>
              </p:cNvSpPr>
              <p:nvPr/>
            </p:nvSpPr>
            <p:spPr bwMode="auto">
              <a:xfrm rot="-939500">
                <a:off x="1111" y="1389"/>
                <a:ext cx="318" cy="136"/>
              </a:xfrm>
              <a:prstGeom prst="rect">
                <a:avLst/>
              </a:prstGeom>
              <a:solidFill>
                <a:srgbClr val="F0F0F0"/>
              </a:solidFill>
              <a:ln w="9525">
                <a:solidFill>
                  <a:srgbClr val="F0F0F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ru-RU" sz="2000" b="1" dirty="0"/>
                  <a:t>350</a:t>
                </a:r>
              </a:p>
            </p:txBody>
          </p:sp>
          <p:sp>
            <p:nvSpPr>
              <p:cNvPr id="65" name="Line 41"/>
              <p:cNvSpPr>
                <a:spLocks noChangeShapeType="1"/>
              </p:cNvSpPr>
              <p:nvPr/>
            </p:nvSpPr>
            <p:spPr bwMode="auto">
              <a:xfrm rot="18893657">
                <a:off x="545" y="1774"/>
                <a:ext cx="318" cy="1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66" name="Рисунок 65" descr="Рисунок2.pn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818181"/>
              </a:clrFrom>
              <a:clrTo>
                <a:srgbClr val="81818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4348" y="2714620"/>
            <a:ext cx="1921725" cy="791984"/>
          </a:xfrm>
          <a:prstGeom prst="rect">
            <a:avLst/>
          </a:prstGeom>
        </p:spPr>
      </p:pic>
      <p:sp>
        <p:nvSpPr>
          <p:cNvPr id="67" name="Скругленный прямоугольник 66"/>
          <p:cNvSpPr/>
          <p:nvPr/>
        </p:nvSpPr>
        <p:spPr>
          <a:xfrm>
            <a:off x="5286380" y="714356"/>
            <a:ext cx="2714644" cy="857256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0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 игра</a:t>
            </a:r>
            <a:endParaRPr lang="ru-RU" sz="40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7" cstate="email"/>
          <a:srcRect r="10397"/>
          <a:stretch>
            <a:fillRect/>
          </a:stretch>
        </p:blipFill>
        <p:spPr bwMode="auto">
          <a:xfrm>
            <a:off x="4000496" y="1214422"/>
            <a:ext cx="4643470" cy="3441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9" name="Скругленный прямоугольник 48"/>
          <p:cNvSpPr/>
          <p:nvPr/>
        </p:nvSpPr>
        <p:spPr>
          <a:xfrm>
            <a:off x="857224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643042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2428860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3214678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4786314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572132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7143768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7929586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6357950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4000496" y="5500702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700000">
                                      <p:cBhvr>
                                        <p:cTn id="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800000">
                                      <p:cBhvr>
                                        <p:cTn id="2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100000">
                                      <p:cBhvr>
                                        <p:cTn id="3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220000">
                                      <p:cBhvr>
                                        <p:cTn id="3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4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800000">
                                      <p:cBhvr>
                                        <p:cTn id="5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7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50" grpId="0" animBg="1"/>
      <p:bldP spid="67" grpId="0" animBg="1"/>
      <p:bldP spid="49" grpId="0" animBg="1"/>
      <p:bldP spid="49" grpId="1" animBg="1"/>
      <p:bldP spid="68" grpId="0" animBg="1"/>
      <p:bldP spid="69" grpId="0" animBg="1"/>
      <p:bldP spid="70" grpId="0" animBg="1"/>
      <p:bldP spid="70" grpId="1" animBg="1"/>
      <p:bldP spid="71" grpId="0" animBg="1"/>
      <p:bldP spid="72" grpId="0" animBg="1"/>
      <p:bldP spid="72" grpId="1" animBg="1"/>
      <p:bldP spid="73" grpId="0" animBg="1"/>
      <p:bldP spid="74" grpId="0" animBg="1"/>
      <p:bldP spid="74" grpId="1" animBg="1"/>
      <p:bldP spid="75" grpId="0" animBg="1"/>
      <p:bldP spid="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2285984" y="642918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2214554"/>
            <a:ext cx="5072098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Количество святочных дней</a:t>
            </a:r>
            <a:endParaRPr lang="ru-RU" sz="2400" b="1" dirty="0"/>
          </a:p>
        </p:txBody>
      </p:sp>
      <p:pic>
        <p:nvPicPr>
          <p:cNvPr id="21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571480"/>
            <a:ext cx="1347453" cy="66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785786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д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71604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в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57422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143240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29058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14876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д</a:t>
            </a:r>
            <a:endParaRPr lang="ru-RU" sz="3600" b="1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5786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571604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357422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43240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714876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500694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ц</a:t>
            </a:r>
            <a:endParaRPr lang="ru-RU" sz="36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286512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а</a:t>
            </a:r>
            <a:endParaRPr lang="ru-RU" sz="36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500694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286512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072330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858148" y="4357694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ь</a:t>
            </a:r>
            <a:endParaRPr lang="ru-RU" sz="3600" b="1" dirty="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072330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858148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929058" y="4357694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правляющая кнопка: далее 31">
            <a:hlinkClick r:id="rId3" action="ppaction://hlinksldjump" highlightClick="1"/>
          </p:cNvPr>
          <p:cNvSpPr/>
          <p:nvPr/>
        </p:nvSpPr>
        <p:spPr>
          <a:xfrm>
            <a:off x="4500562" y="6357958"/>
            <a:ext cx="714380" cy="500042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2" grpId="0" animBg="1"/>
      <p:bldP spid="25" grpId="0" animBg="1"/>
      <p:bldP spid="26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4714876" y="2571744"/>
            <a:ext cx="3571900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Кто ввёл на Руси правило украшать храмы и дома еловыми ветками?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86116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П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71934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ё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57752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т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643570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р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388" y="5357802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</a:t>
            </a:r>
            <a:endParaRPr lang="ru-RU" sz="4000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286116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071934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857752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643570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29388" y="535782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 l="14088" t="4844" r="18232" b="3125"/>
          <a:stretch>
            <a:fillRect/>
          </a:stretch>
        </p:blipFill>
        <p:spPr bwMode="auto">
          <a:xfrm>
            <a:off x="642910" y="2071678"/>
            <a:ext cx="398536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flipH="1">
            <a:off x="5572132" y="1785926"/>
            <a:ext cx="2143140" cy="3353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2857488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17" name="Управляющая кнопка: далее 16">
            <a:hlinkClick r:id="rId5" action="ppaction://hlinksldjump" highlightClick="1"/>
          </p:cNvPr>
          <p:cNvSpPr/>
          <p:nvPr/>
        </p:nvSpPr>
        <p:spPr>
          <a:xfrm>
            <a:off x="4714876" y="6286520"/>
            <a:ext cx="857256" cy="571480"/>
          </a:xfrm>
          <a:prstGeom prst="actionButtonForwardNex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:\Поле чудес_надпись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428604"/>
            <a:ext cx="1310558" cy="647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кругленный прямоугольник 3"/>
          <p:cNvSpPr/>
          <p:nvPr/>
        </p:nvSpPr>
        <p:spPr>
          <a:xfrm>
            <a:off x="2928926" y="2428868"/>
            <a:ext cx="3571900" cy="164307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Какое ещё название имеет праздник Крещения?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Б</a:t>
            </a:r>
            <a:endParaRPr lang="ru-RU" sz="36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2976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о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928794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г</a:t>
            </a:r>
            <a:endParaRPr lang="ru-RU" sz="36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714612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о</a:t>
            </a:r>
            <a:endParaRPr lang="ru-RU" sz="36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500430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я</a:t>
            </a:r>
            <a:endParaRPr lang="ru-RU" sz="36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6248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в</a:t>
            </a:r>
            <a:endParaRPr lang="ru-RU" sz="3600" b="1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072066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л</a:t>
            </a:r>
            <a:endParaRPr lang="ru-RU" sz="3600" b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857884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43702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н</a:t>
            </a:r>
            <a:endParaRPr lang="ru-RU" sz="3600" b="1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429520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</a:t>
            </a:r>
            <a:endParaRPr lang="ru-RU" sz="36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8215338" y="5000636"/>
            <a:ext cx="642942" cy="64294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е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 l="2500" t="1875" r="4999" b="6249"/>
          <a:stretch>
            <a:fillRect/>
          </a:stretch>
        </p:blipFill>
        <p:spPr bwMode="auto">
          <a:xfrm>
            <a:off x="1214414" y="1500174"/>
            <a:ext cx="2643206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8" name="Скругленный прямоугольник 27"/>
          <p:cNvSpPr/>
          <p:nvPr/>
        </p:nvSpPr>
        <p:spPr>
          <a:xfrm>
            <a:off x="2786050" y="571480"/>
            <a:ext cx="4500594" cy="928694"/>
          </a:xfrm>
          <a:prstGeom prst="round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 отборочный тур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30" name="Управляющая кнопка: возврат 29">
            <a:hlinkClick r:id="rId4" action="ppaction://hlinksldjump" highlightClick="1"/>
          </p:cNvPr>
          <p:cNvSpPr/>
          <p:nvPr/>
        </p:nvSpPr>
        <p:spPr>
          <a:xfrm>
            <a:off x="4500562" y="6357958"/>
            <a:ext cx="571472" cy="500042"/>
          </a:xfrm>
          <a:prstGeom prst="actionButtonReturn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57158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142976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928794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714612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286248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072066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500430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857884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7429520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8215338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643702" y="5000636"/>
            <a:ext cx="642942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15764 -0.00532 " pathEditMode="relative" rAng="0" ptsTypes="AA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-3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2" grpId="0" animBg="1"/>
      <p:bldP spid="32" grpId="1" animBg="1"/>
      <p:bldP spid="33" grpId="0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8" grpId="1" animBg="1"/>
      <p:bldP spid="39" grpId="0" animBg="1"/>
      <p:bldP spid="40" grpId="0" animBg="1"/>
      <p:bldP spid="40" grpId="1" animBg="1"/>
      <p:bldP spid="41" grpId="0" animBg="1"/>
    </p:bldLst>
  </p:timing>
</p:sld>
</file>

<file path=ppt/theme/theme1.xml><?xml version="1.0" encoding="utf-8"?>
<a:theme xmlns:a="http://schemas.openxmlformats.org/drawingml/2006/main" name="Презентация новогодняя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новогодняя1</Template>
  <TotalTime>1163</TotalTime>
  <Words>606</Words>
  <Application>Microsoft Office PowerPoint</Application>
  <PresentationFormat>Экран (4:3)</PresentationFormat>
  <Paragraphs>268</Paragraphs>
  <Slides>20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Презентация новогодняя1</vt:lpstr>
      <vt:lpstr>Игра «ПОЛЕ ЧУДЕС» Тема игры: «Святки»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Источники изображений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156</cp:revision>
  <dcterms:created xsi:type="dcterms:W3CDTF">2011-12-04T10:32:15Z</dcterms:created>
  <dcterms:modified xsi:type="dcterms:W3CDTF">2011-12-23T02:03:19Z</dcterms:modified>
</cp:coreProperties>
</file>