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5"/>
  </p:sldMasterIdLst>
  <p:sldIdLst>
    <p:sldId id="256" r:id="rId6"/>
    <p:sldId id="264" r:id="rId7"/>
    <p:sldId id="268" r:id="rId8"/>
    <p:sldId id="257" r:id="rId9"/>
    <p:sldId id="263" r:id="rId10"/>
    <p:sldId id="265" r:id="rId11"/>
    <p:sldId id="262" r:id="rId12"/>
    <p:sldId id="266" r:id="rId13"/>
    <p:sldId id="261" r:id="rId14"/>
    <p:sldId id="267" r:id="rId15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0"/>
    <p:restoredTop sz="94600"/>
  </p:normalViewPr>
  <p:slideViewPr>
    <p:cSldViewPr>
      <p:cViewPr varScale="1">
        <p:scale>
          <a:sx n="95" d="100"/>
          <a:sy n="95" d="100"/>
        </p:scale>
        <p:origin x="-3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7500" t="33333" r="7501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2259013"/>
            <a:ext cx="9142413" cy="4597400"/>
            <a:chOff x="0" y="1423"/>
            <a:chExt cx="5759" cy="2896"/>
          </a:xfrm>
        </p:grpSpPr>
        <p:pic>
          <p:nvPicPr>
            <p:cNvPr id="3075" name="Picture 3"/>
            <p:cNvPicPr>
              <a:picLocks noChangeArrowheads="1"/>
            </p:cNvPicPr>
            <p:nvPr/>
          </p:nvPicPr>
          <p:blipFill>
            <a:blip r:embed="rId2"/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  <p:sp>
          <p:nvSpPr>
            <p:cNvPr id="3076" name="Freeform 4"/>
            <p:cNvSpPr>
              <a:spLocks/>
            </p:cNvSpPr>
            <p:nvPr/>
          </p:nvSpPr>
          <p:spPr bwMode="auto">
            <a:xfrm>
              <a:off x="0" y="3378"/>
              <a:ext cx="2509" cy="196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04" y="28"/>
                </a:cxn>
                <a:cxn ang="0">
                  <a:pos x="182" y="13"/>
                </a:cxn>
                <a:cxn ang="0">
                  <a:pos x="281" y="13"/>
                </a:cxn>
                <a:cxn ang="0">
                  <a:pos x="357" y="34"/>
                </a:cxn>
                <a:cxn ang="0">
                  <a:pos x="440" y="85"/>
                </a:cxn>
                <a:cxn ang="0">
                  <a:pos x="509" y="129"/>
                </a:cxn>
                <a:cxn ang="0">
                  <a:pos x="626" y="148"/>
                </a:cxn>
                <a:cxn ang="0">
                  <a:pos x="728" y="135"/>
                </a:cxn>
                <a:cxn ang="0">
                  <a:pos x="806" y="93"/>
                </a:cxn>
                <a:cxn ang="0">
                  <a:pos x="899" y="36"/>
                </a:cxn>
                <a:cxn ang="0">
                  <a:pos x="998" y="4"/>
                </a:cxn>
                <a:cxn ang="0">
                  <a:pos x="1119" y="6"/>
                </a:cxn>
                <a:cxn ang="0">
                  <a:pos x="1214" y="39"/>
                </a:cxn>
                <a:cxn ang="0">
                  <a:pos x="1308" y="102"/>
                </a:cxn>
                <a:cxn ang="0">
                  <a:pos x="1403" y="133"/>
                </a:cxn>
                <a:cxn ang="0">
                  <a:pos x="1514" y="133"/>
                </a:cxn>
                <a:cxn ang="0">
                  <a:pos x="1593" y="111"/>
                </a:cxn>
                <a:cxn ang="0">
                  <a:pos x="1668" y="61"/>
                </a:cxn>
                <a:cxn ang="0">
                  <a:pos x="1754" y="18"/>
                </a:cxn>
                <a:cxn ang="0">
                  <a:pos x="1844" y="1"/>
                </a:cxn>
                <a:cxn ang="0">
                  <a:pos x="1958" y="4"/>
                </a:cxn>
                <a:cxn ang="0">
                  <a:pos x="2039" y="33"/>
                </a:cxn>
                <a:cxn ang="0">
                  <a:pos x="2118" y="88"/>
                </a:cxn>
                <a:cxn ang="0">
                  <a:pos x="2192" y="124"/>
                </a:cxn>
                <a:cxn ang="0">
                  <a:pos x="2303" y="138"/>
                </a:cxn>
                <a:cxn ang="0">
                  <a:pos x="2412" y="106"/>
                </a:cxn>
                <a:cxn ang="0">
                  <a:pos x="2463" y="66"/>
                </a:cxn>
                <a:cxn ang="0">
                  <a:pos x="2489" y="61"/>
                </a:cxn>
                <a:cxn ang="0">
                  <a:pos x="2507" y="76"/>
                </a:cxn>
                <a:cxn ang="0">
                  <a:pos x="2508" y="96"/>
                </a:cxn>
                <a:cxn ang="0">
                  <a:pos x="2490" y="118"/>
                </a:cxn>
                <a:cxn ang="0">
                  <a:pos x="2429" y="160"/>
                </a:cxn>
                <a:cxn ang="0">
                  <a:pos x="2352" y="183"/>
                </a:cxn>
                <a:cxn ang="0">
                  <a:pos x="2238" y="184"/>
                </a:cxn>
                <a:cxn ang="0">
                  <a:pos x="2156" y="172"/>
                </a:cxn>
                <a:cxn ang="0">
                  <a:pos x="2076" y="133"/>
                </a:cxn>
                <a:cxn ang="0">
                  <a:pos x="2018" y="87"/>
                </a:cxn>
                <a:cxn ang="0">
                  <a:pos x="1934" y="55"/>
                </a:cxn>
                <a:cxn ang="0">
                  <a:pos x="1836" y="49"/>
                </a:cxn>
                <a:cxn ang="0">
                  <a:pos x="1743" y="79"/>
                </a:cxn>
                <a:cxn ang="0">
                  <a:pos x="1677" y="118"/>
                </a:cxn>
                <a:cxn ang="0">
                  <a:pos x="1586" y="165"/>
                </a:cxn>
                <a:cxn ang="0">
                  <a:pos x="1475" y="186"/>
                </a:cxn>
                <a:cxn ang="0">
                  <a:pos x="1377" y="180"/>
                </a:cxn>
                <a:cxn ang="0">
                  <a:pos x="1269" y="136"/>
                </a:cxn>
                <a:cxn ang="0">
                  <a:pos x="1197" y="84"/>
                </a:cxn>
                <a:cxn ang="0">
                  <a:pos x="1128" y="55"/>
                </a:cxn>
                <a:cxn ang="0">
                  <a:pos x="1020" y="49"/>
                </a:cxn>
                <a:cxn ang="0">
                  <a:pos x="914" y="78"/>
                </a:cxn>
                <a:cxn ang="0">
                  <a:pos x="831" y="135"/>
                </a:cxn>
                <a:cxn ang="0">
                  <a:pos x="713" y="187"/>
                </a:cxn>
                <a:cxn ang="0">
                  <a:pos x="600" y="195"/>
                </a:cxn>
                <a:cxn ang="0">
                  <a:pos x="494" y="175"/>
                </a:cxn>
                <a:cxn ang="0">
                  <a:pos x="408" y="123"/>
                </a:cxn>
                <a:cxn ang="0">
                  <a:pos x="338" y="79"/>
                </a:cxn>
                <a:cxn ang="0">
                  <a:pos x="251" y="60"/>
                </a:cxn>
                <a:cxn ang="0">
                  <a:pos x="144" y="67"/>
                </a:cxn>
                <a:cxn ang="0">
                  <a:pos x="56" y="108"/>
                </a:cxn>
                <a:cxn ang="0">
                  <a:pos x="5" y="93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3077" name="Picture 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96"/>
              <a:ext cx="2766" cy="21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</p:grpSp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anchor="b"/>
          <a:lstStyle>
            <a:lvl1pPr>
              <a:defRPr>
                <a:latin typeface="Arial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latin typeface="Arial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CB193D-93C6-4A48-82F9-DD544BDE7C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2BA6C-945B-4B41-90D2-1A357390C2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08733-8978-4879-9A06-C26CCBEAD2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8294-73A3-4B22-8C1F-567FB65F1B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AE340-E958-42DB-BAAA-DDBD72901F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FEF8D8-7F1E-49A7-90FA-9B738AFC7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5F896-C806-4C85-BFA8-E343258CBD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312021-7A81-4754-9D71-94241C70DE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48240-CC1D-4768-A3B3-1879040AEB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2A112-5FA4-428E-AE9C-69BB2C829C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7A2F4F-0ABB-4B46-8C8B-BCDD91A9F9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7500" t="8888" r="7501" b="74445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1581150"/>
            <a:ext cx="9142413" cy="5275263"/>
            <a:chOff x="0" y="996"/>
            <a:chExt cx="5759" cy="3323"/>
          </a:xfrm>
        </p:grpSpPr>
        <p:pic>
          <p:nvPicPr>
            <p:cNvPr id="2051" name="Picture 3"/>
            <p:cNvPicPr>
              <a:picLocks noChangeArrowheads="1"/>
            </p:cNvPicPr>
            <p:nvPr/>
          </p:nvPicPr>
          <p:blipFill>
            <a:blip r:embed="rId13"/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  <p:sp>
          <p:nvSpPr>
            <p:cNvPr id="2052" name="Freeform 4"/>
            <p:cNvSpPr>
              <a:spLocks/>
            </p:cNvSpPr>
            <p:nvPr/>
          </p:nvSpPr>
          <p:spPr bwMode="auto">
            <a:xfrm>
              <a:off x="0" y="3522"/>
              <a:ext cx="2509" cy="196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04" y="28"/>
                </a:cxn>
                <a:cxn ang="0">
                  <a:pos x="182" y="13"/>
                </a:cxn>
                <a:cxn ang="0">
                  <a:pos x="281" y="13"/>
                </a:cxn>
                <a:cxn ang="0">
                  <a:pos x="357" y="34"/>
                </a:cxn>
                <a:cxn ang="0">
                  <a:pos x="440" y="85"/>
                </a:cxn>
                <a:cxn ang="0">
                  <a:pos x="509" y="129"/>
                </a:cxn>
                <a:cxn ang="0">
                  <a:pos x="626" y="148"/>
                </a:cxn>
                <a:cxn ang="0">
                  <a:pos x="728" y="135"/>
                </a:cxn>
                <a:cxn ang="0">
                  <a:pos x="806" y="93"/>
                </a:cxn>
                <a:cxn ang="0">
                  <a:pos x="899" y="36"/>
                </a:cxn>
                <a:cxn ang="0">
                  <a:pos x="998" y="4"/>
                </a:cxn>
                <a:cxn ang="0">
                  <a:pos x="1119" y="6"/>
                </a:cxn>
                <a:cxn ang="0">
                  <a:pos x="1214" y="39"/>
                </a:cxn>
                <a:cxn ang="0">
                  <a:pos x="1308" y="102"/>
                </a:cxn>
                <a:cxn ang="0">
                  <a:pos x="1403" y="133"/>
                </a:cxn>
                <a:cxn ang="0">
                  <a:pos x="1514" y="133"/>
                </a:cxn>
                <a:cxn ang="0">
                  <a:pos x="1593" y="111"/>
                </a:cxn>
                <a:cxn ang="0">
                  <a:pos x="1668" y="61"/>
                </a:cxn>
                <a:cxn ang="0">
                  <a:pos x="1754" y="18"/>
                </a:cxn>
                <a:cxn ang="0">
                  <a:pos x="1844" y="1"/>
                </a:cxn>
                <a:cxn ang="0">
                  <a:pos x="1958" y="4"/>
                </a:cxn>
                <a:cxn ang="0">
                  <a:pos x="2039" y="33"/>
                </a:cxn>
                <a:cxn ang="0">
                  <a:pos x="2118" y="88"/>
                </a:cxn>
                <a:cxn ang="0">
                  <a:pos x="2192" y="124"/>
                </a:cxn>
                <a:cxn ang="0">
                  <a:pos x="2303" y="138"/>
                </a:cxn>
                <a:cxn ang="0">
                  <a:pos x="2412" y="106"/>
                </a:cxn>
                <a:cxn ang="0">
                  <a:pos x="2463" y="66"/>
                </a:cxn>
                <a:cxn ang="0">
                  <a:pos x="2489" y="61"/>
                </a:cxn>
                <a:cxn ang="0">
                  <a:pos x="2507" y="76"/>
                </a:cxn>
                <a:cxn ang="0">
                  <a:pos x="2508" y="96"/>
                </a:cxn>
                <a:cxn ang="0">
                  <a:pos x="2490" y="118"/>
                </a:cxn>
                <a:cxn ang="0">
                  <a:pos x="2429" y="160"/>
                </a:cxn>
                <a:cxn ang="0">
                  <a:pos x="2352" y="183"/>
                </a:cxn>
                <a:cxn ang="0">
                  <a:pos x="2238" y="184"/>
                </a:cxn>
                <a:cxn ang="0">
                  <a:pos x="2156" y="172"/>
                </a:cxn>
                <a:cxn ang="0">
                  <a:pos x="2076" y="133"/>
                </a:cxn>
                <a:cxn ang="0">
                  <a:pos x="2018" y="87"/>
                </a:cxn>
                <a:cxn ang="0">
                  <a:pos x="1934" y="55"/>
                </a:cxn>
                <a:cxn ang="0">
                  <a:pos x="1836" y="49"/>
                </a:cxn>
                <a:cxn ang="0">
                  <a:pos x="1743" y="79"/>
                </a:cxn>
                <a:cxn ang="0">
                  <a:pos x="1677" y="118"/>
                </a:cxn>
                <a:cxn ang="0">
                  <a:pos x="1586" y="165"/>
                </a:cxn>
                <a:cxn ang="0">
                  <a:pos x="1475" y="186"/>
                </a:cxn>
                <a:cxn ang="0">
                  <a:pos x="1377" y="180"/>
                </a:cxn>
                <a:cxn ang="0">
                  <a:pos x="1269" y="136"/>
                </a:cxn>
                <a:cxn ang="0">
                  <a:pos x="1197" y="84"/>
                </a:cxn>
                <a:cxn ang="0">
                  <a:pos x="1128" y="55"/>
                </a:cxn>
                <a:cxn ang="0">
                  <a:pos x="1020" y="49"/>
                </a:cxn>
                <a:cxn ang="0">
                  <a:pos x="914" y="78"/>
                </a:cxn>
                <a:cxn ang="0">
                  <a:pos x="831" y="135"/>
                </a:cxn>
                <a:cxn ang="0">
                  <a:pos x="713" y="187"/>
                </a:cxn>
                <a:cxn ang="0">
                  <a:pos x="600" y="195"/>
                </a:cxn>
                <a:cxn ang="0">
                  <a:pos x="494" y="175"/>
                </a:cxn>
                <a:cxn ang="0">
                  <a:pos x="408" y="123"/>
                </a:cxn>
                <a:cxn ang="0">
                  <a:pos x="338" y="79"/>
                </a:cxn>
                <a:cxn ang="0">
                  <a:pos x="251" y="60"/>
                </a:cxn>
                <a:cxn ang="0">
                  <a:pos x="144" y="67"/>
                </a:cxn>
                <a:cxn ang="0">
                  <a:pos x="56" y="108"/>
                </a:cxn>
                <a:cxn ang="0">
                  <a:pos x="5" y="93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2053" name="Picture 5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0" y="996"/>
              <a:ext cx="2766" cy="21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</p:grpSp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/>
            </a:lvl1pPr>
          </a:lstStyle>
          <a:p>
            <a:endParaRPr lang="ru-RU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/>
            </a:lvl1pPr>
          </a:lstStyle>
          <a:p>
            <a:endParaRPr lang="ru-RU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/>
            </a:lvl1pPr>
          </a:lstStyle>
          <a:p>
            <a:fld id="{7D677693-79A2-4C2C-9C59-DF808DCD85C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42910" y="2928934"/>
            <a:ext cx="7772400" cy="1714512"/>
          </a:xfrm>
        </p:spPr>
        <p:txBody>
          <a:bodyPr/>
          <a:lstStyle/>
          <a:p>
            <a:r>
              <a:rPr lang="ru-RU" sz="4000" b="1" spc="100" dirty="0" smtClean="0">
                <a:latin typeface="+mj-lt"/>
              </a:rPr>
              <a:t>СЪЕЗД </a:t>
            </a:r>
            <a:r>
              <a:rPr lang="ru-RU" sz="4000" b="1" spc="100" dirty="0" smtClean="0">
                <a:latin typeface="+mj-lt"/>
              </a:rPr>
              <a:t>   </a:t>
            </a:r>
            <a:br>
              <a:rPr lang="ru-RU" sz="4000" b="1" spc="100" dirty="0" smtClean="0">
                <a:latin typeface="+mj-lt"/>
              </a:rPr>
            </a:br>
            <a:r>
              <a:rPr lang="ru-RU" sz="4000" b="1" spc="100" dirty="0" smtClean="0">
                <a:latin typeface="+mj-lt"/>
              </a:rPr>
              <a:t>ГЕОМЕТРИЧЕСКИХ</a:t>
            </a:r>
            <a:br>
              <a:rPr lang="ru-RU" sz="4000" b="1" spc="100" dirty="0" smtClean="0">
                <a:latin typeface="+mj-lt"/>
              </a:rPr>
            </a:br>
            <a:r>
              <a:rPr lang="ru-RU" sz="4000" b="1" spc="100" dirty="0" smtClean="0">
                <a:latin typeface="+mj-lt"/>
              </a:rPr>
              <a:t> </a:t>
            </a:r>
            <a:r>
              <a:rPr lang="ru-RU" sz="4000" b="1" spc="100" dirty="0" smtClean="0">
                <a:latin typeface="+mj-lt"/>
              </a:rPr>
              <a:t>ФИГУР</a:t>
            </a:r>
            <a:endParaRPr lang="ru-RU" sz="4000" spc="100" dirty="0">
              <a:latin typeface="+mj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4786314" y="5643578"/>
            <a:ext cx="4114784" cy="1071570"/>
          </a:xfrm>
        </p:spPr>
        <p:txBody>
          <a:bodyPr/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математики 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квалификационной категории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Патрина Т.Н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500042"/>
            <a:ext cx="7643866" cy="5913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Ты нам, математика, даешь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Для победы трудностей закалку,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Учится с тобою молодежь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Развивать и волю и смекалку.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И за то, что в творческом труде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Выручаешь в трудные моменты,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Мы сегодня искренне тебе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Посылаем гром аплодисментов.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57166"/>
            <a:ext cx="7772400" cy="6286544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+mj-lt"/>
              </a:rPr>
              <a:t>Почему торжественность вокруг?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Слышите, как быстро смолкла речь?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Это о царице всех наук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Начинаем мы сегодня вечер.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Не случайно ей такой почет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Это ей дано давать ответы,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Как хороший выполнить расчет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Для постройки здания, ракеты.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Есть о математике молва, 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Что она в порядок ум приводит.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Потому хорошие слова</a:t>
            </a:r>
          </a:p>
          <a:p>
            <a:pPr algn="ctr">
              <a:buNone/>
            </a:pPr>
            <a:r>
              <a:rPr lang="ru-RU" sz="2800" dirty="0" smtClean="0">
                <a:latin typeface="+mj-lt"/>
              </a:rPr>
              <a:t>Часто говорят о ней в народе.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71678"/>
            <a:ext cx="428625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5357826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Шар</a:t>
            </a:r>
            <a:endParaRPr lang="ru-RU" sz="3200" dirty="0"/>
          </a:p>
        </p:txBody>
      </p:sp>
      <p:sp>
        <p:nvSpPr>
          <p:cNvPr id="6" name="Цилиндр 5"/>
          <p:cNvSpPr/>
          <p:nvPr/>
        </p:nvSpPr>
        <p:spPr>
          <a:xfrm>
            <a:off x="5143504" y="2143116"/>
            <a:ext cx="2643206" cy="3500462"/>
          </a:xfrm>
          <a:prstGeom prst="can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572132" y="1142984"/>
            <a:ext cx="2069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/>
              <a:t>Цилиндр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00042"/>
            <a:ext cx="7772400" cy="5524520"/>
          </a:xfrm>
        </p:spPr>
        <p:txBody>
          <a:bodyPr/>
          <a:lstStyle/>
          <a:p>
            <a:pPr marL="2243138">
              <a:buNone/>
            </a:pPr>
            <a:r>
              <a:rPr lang="ru-RU" dirty="0" smtClean="0"/>
              <a:t>				Р	</a:t>
            </a:r>
            <a:endParaRPr lang="ru-RU" dirty="0"/>
          </a:p>
          <a:p>
            <a:r>
              <a:rPr lang="ru-RU" dirty="0" smtClean="0"/>
              <a:t>А					</a:t>
            </a:r>
          </a:p>
          <a:p>
            <a:pPr>
              <a:buNone/>
            </a:pPr>
            <a:r>
              <a:rPr lang="ru-RU" dirty="0"/>
              <a:t>	</a:t>
            </a:r>
            <a:r>
              <a:rPr lang="ru-RU" dirty="0" smtClean="0"/>
              <a:t>	     прямая</a:t>
            </a:r>
          </a:p>
          <a:p>
            <a:pPr>
              <a:buNone/>
            </a:pPr>
            <a:r>
              <a:rPr lang="ru-RU" dirty="0" smtClean="0"/>
              <a:t>								кривая</a:t>
            </a:r>
          </a:p>
          <a:p>
            <a:pPr>
              <a:buNone/>
            </a:pPr>
            <a:r>
              <a:rPr lang="ru-RU" dirty="0" smtClean="0"/>
              <a:t>								</a:t>
            </a:r>
          </a:p>
          <a:p>
            <a:pPr>
              <a:buNone/>
            </a:pPr>
            <a:r>
              <a:rPr lang="ru-RU" dirty="0" smtClean="0"/>
              <a:t>	М				       К		       С</a:t>
            </a:r>
          </a:p>
          <a:p>
            <a:pPr>
              <a:buNone/>
            </a:pPr>
            <a:r>
              <a:rPr lang="ru-RU" dirty="0" smtClean="0"/>
              <a:t>наклонная		</a:t>
            </a:r>
          </a:p>
          <a:p>
            <a:pPr>
              <a:buNone/>
            </a:pPr>
            <a:r>
              <a:rPr lang="ru-RU" dirty="0" smtClean="0"/>
              <a:t>			      перпендикуляр	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500166" y="1000108"/>
            <a:ext cx="3929090" cy="2571768"/>
          </a:xfrm>
          <a:prstGeom prst="line">
            <a:avLst/>
          </a:prstGeom>
          <a:ln w="2222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лилиния 6"/>
          <p:cNvSpPr/>
          <p:nvPr/>
        </p:nvSpPr>
        <p:spPr>
          <a:xfrm rot="13074980">
            <a:off x="4919466" y="2302075"/>
            <a:ext cx="2781719" cy="1853920"/>
          </a:xfrm>
          <a:custGeom>
            <a:avLst/>
            <a:gdLst>
              <a:gd name="connsiteX0" fmla="*/ 0 w 2781719"/>
              <a:gd name="connsiteY0" fmla="*/ 1569217 h 1853920"/>
              <a:gd name="connsiteX1" fmla="*/ 2421653 w 2781719"/>
              <a:gd name="connsiteY1" fmla="*/ 1629507 h 1853920"/>
              <a:gd name="connsiteX2" fmla="*/ 2160396 w 2781719"/>
              <a:gd name="connsiteY2" fmla="*/ 222738 h 1853920"/>
              <a:gd name="connsiteX3" fmla="*/ 2180493 w 2781719"/>
              <a:gd name="connsiteY3" fmla="*/ 293076 h 1853920"/>
              <a:gd name="connsiteX4" fmla="*/ 2170444 w 2781719"/>
              <a:gd name="connsiteY4" fmla="*/ 293076 h 1853920"/>
              <a:gd name="connsiteX5" fmla="*/ 2190541 w 2781719"/>
              <a:gd name="connsiteY5" fmla="*/ 272979 h 185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1719" h="1853920">
                <a:moveTo>
                  <a:pt x="0" y="1569217"/>
                </a:moveTo>
                <a:cubicBezTo>
                  <a:pt x="1030793" y="1711568"/>
                  <a:pt x="2061587" y="1853920"/>
                  <a:pt x="2421653" y="1629507"/>
                </a:cubicBezTo>
                <a:cubicBezTo>
                  <a:pt x="2781719" y="1405094"/>
                  <a:pt x="2200589" y="445477"/>
                  <a:pt x="2160396" y="222738"/>
                </a:cubicBezTo>
                <a:cubicBezTo>
                  <a:pt x="2120203" y="0"/>
                  <a:pt x="2178818" y="281353"/>
                  <a:pt x="2180493" y="293076"/>
                </a:cubicBezTo>
                <a:cubicBezTo>
                  <a:pt x="2182168" y="304799"/>
                  <a:pt x="2168769" y="296426"/>
                  <a:pt x="2170444" y="293076"/>
                </a:cubicBezTo>
                <a:cubicBezTo>
                  <a:pt x="2172119" y="289727"/>
                  <a:pt x="2190541" y="272979"/>
                  <a:pt x="2190541" y="272979"/>
                </a:cubicBezTo>
              </a:path>
            </a:pathLst>
          </a:cu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143902" y="4856966"/>
            <a:ext cx="1857388" cy="1588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85786" y="5715016"/>
            <a:ext cx="4500594" cy="71438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1428728" y="4071942"/>
            <a:ext cx="1785950" cy="1500198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071802" y="5572140"/>
            <a:ext cx="142876" cy="142876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scene3d>
            <a:camera prst="orthographicFront"/>
            <a:lightRig rig="threePt" dir="t"/>
          </a:scene3d>
          <a:sp3d contour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676260"/>
          </a:xfrm>
        </p:spPr>
        <p:txBody>
          <a:bodyPr/>
          <a:lstStyle/>
          <a:p>
            <a:r>
              <a:rPr lang="ru-RU" sz="3600" b="1" dirty="0" smtClean="0"/>
              <a:t>окружность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cene3d>
            <a:camera prst="orthographicFront">
              <a:rot lat="0" lon="0" rev="0"/>
            </a:camera>
            <a:lightRig rig="threePt" dir="t"/>
          </a:scene3d>
          <a:sp3d/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			радиус		</a:t>
            </a:r>
          </a:p>
          <a:p>
            <a:pPr>
              <a:buNone/>
            </a:pPr>
            <a:r>
              <a:rPr lang="ru-RU" dirty="0"/>
              <a:t>	</a:t>
            </a:r>
            <a:r>
              <a:rPr lang="ru-RU" dirty="0" smtClean="0"/>
              <a:t>					   касательная	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571604" y="2500306"/>
            <a:ext cx="3429024" cy="3357586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286116" y="3143248"/>
            <a:ext cx="1357322" cy="107157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286116" y="3143248"/>
            <a:ext cx="3857652" cy="2286016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357166"/>
            <a:ext cx="7772400" cy="6000792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параллельные			углы</a:t>
            </a:r>
          </a:p>
          <a:p>
            <a:pPr>
              <a:buNone/>
            </a:pPr>
            <a:r>
              <a:rPr lang="ru-RU" sz="2800" dirty="0" smtClean="0"/>
              <a:t>прямые				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						острый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								</a:t>
            </a:r>
          </a:p>
          <a:p>
            <a:pPr>
              <a:buNone/>
            </a:pPr>
            <a:r>
              <a:rPr lang="ru-RU" sz="2800" dirty="0" smtClean="0"/>
              <a:t>						тупой	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0800000" flipV="1">
            <a:off x="1000100" y="642918"/>
            <a:ext cx="2286016" cy="214314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1000100" y="714356"/>
            <a:ext cx="2928958" cy="278608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3000364" y="1357298"/>
            <a:ext cx="3357586" cy="2286016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000364" y="3429000"/>
            <a:ext cx="4000528" cy="214314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714480" y="4143380"/>
            <a:ext cx="3571900" cy="207170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5286380" y="5857892"/>
            <a:ext cx="2643206" cy="35719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676260"/>
          </a:xfrm>
        </p:spPr>
        <p:txBody>
          <a:bodyPr/>
          <a:lstStyle/>
          <a:p>
            <a:r>
              <a:rPr lang="ru-RU" sz="3600" b="1" dirty="0" smtClean="0"/>
              <a:t>треугольники</a:t>
            </a:r>
            <a:endParaRPr lang="ru-RU" sz="3600" b="1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786058"/>
            <a:ext cx="350046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2357430"/>
            <a:ext cx="292895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357686" y="1785926"/>
            <a:ext cx="44291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ru-RU" sz="2800" dirty="0" smtClean="0"/>
              <a:t>	прямоугольный 	треугольник</a:t>
            </a:r>
          </a:p>
          <a:p>
            <a:pPr marL="1588"/>
            <a:r>
              <a:rPr lang="ru-RU" sz="2800" dirty="0" smtClean="0"/>
              <a:t>  А</a:t>
            </a:r>
          </a:p>
          <a:p>
            <a:pPr marL="1588"/>
            <a:endParaRPr lang="ru-RU" sz="2800" dirty="0" smtClean="0"/>
          </a:p>
          <a:p>
            <a:pPr marL="1588"/>
            <a:endParaRPr lang="ru-RU" sz="2800" dirty="0" smtClean="0"/>
          </a:p>
          <a:p>
            <a:pPr marL="1588"/>
            <a:endParaRPr lang="ru-RU" sz="2800" dirty="0" smtClean="0"/>
          </a:p>
          <a:p>
            <a:pPr marL="1588"/>
            <a:endParaRPr lang="ru-RU" sz="2800" dirty="0" smtClean="0"/>
          </a:p>
          <a:p>
            <a:pPr marL="1588"/>
            <a:endParaRPr lang="ru-RU" sz="2800" dirty="0" smtClean="0"/>
          </a:p>
          <a:p>
            <a:pPr marL="1588"/>
            <a:endParaRPr lang="ru-RU" sz="2800" dirty="0" smtClean="0"/>
          </a:p>
          <a:p>
            <a:pPr marL="1588"/>
            <a:endParaRPr lang="ru-RU" sz="2800" dirty="0" smtClean="0"/>
          </a:p>
          <a:p>
            <a:pPr marL="1588"/>
            <a:r>
              <a:rPr lang="ru-RU" sz="2800" dirty="0" smtClean="0"/>
              <a:t>   С			    В	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428604"/>
            <a:ext cx="7772400" cy="6215106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квадрат</a:t>
            </a:r>
          </a:p>
          <a:p>
            <a:pPr>
              <a:buNone/>
            </a:pPr>
            <a:r>
              <a:rPr lang="ru-RU" sz="2400" dirty="0" smtClean="0"/>
              <a:t>			 			</a:t>
            </a:r>
            <a:r>
              <a:rPr lang="ru-RU" sz="2800" dirty="0" smtClean="0"/>
              <a:t>ромб</a:t>
            </a:r>
          </a:p>
          <a:p>
            <a:pPr>
              <a:buNone/>
            </a:pPr>
            <a:r>
              <a:rPr lang="ru-RU" sz="2400" dirty="0" smtClean="0"/>
              <a:t>			</a:t>
            </a:r>
            <a:r>
              <a:rPr lang="ru-RU" sz="2800" dirty="0" smtClean="0"/>
              <a:t>  прямоугольник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							</a:t>
            </a:r>
          </a:p>
          <a:p>
            <a:pPr>
              <a:buNone/>
            </a:pPr>
            <a:r>
              <a:rPr lang="ru-RU" sz="2400" dirty="0" smtClean="0"/>
              <a:t>							</a:t>
            </a:r>
            <a:endParaRPr lang="ru-RU" sz="2800" dirty="0" smtClean="0"/>
          </a:p>
          <a:p>
            <a:pPr>
              <a:buNone/>
            </a:pPr>
            <a:r>
              <a:rPr lang="ru-RU" sz="2400" dirty="0" smtClean="0"/>
              <a:t>						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							</a:t>
            </a:r>
            <a:r>
              <a:rPr lang="ru-RU" sz="2800" dirty="0" smtClean="0"/>
              <a:t>трапеция</a:t>
            </a:r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000108"/>
            <a:ext cx="1928826" cy="19288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2000240"/>
            <a:ext cx="1843094" cy="30003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581667">
            <a:off x="6056421" y="716932"/>
            <a:ext cx="2406784" cy="236819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Трапеция 15"/>
          <p:cNvSpPr/>
          <p:nvPr/>
        </p:nvSpPr>
        <p:spPr>
          <a:xfrm>
            <a:off x="5715008" y="4714884"/>
            <a:ext cx="2714644" cy="1859094"/>
          </a:xfrm>
          <a:prstGeom prst="trapezoid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285729"/>
            <a:ext cx="4283106" cy="1214446"/>
          </a:xfrm>
        </p:spPr>
        <p:txBody>
          <a:bodyPr/>
          <a:lstStyle/>
          <a:p>
            <a:r>
              <a:rPr lang="ru-RU" sz="2800" dirty="0" smtClean="0"/>
              <a:t>Сколько треугольников изображено на рисунке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357166"/>
            <a:ext cx="4041775" cy="1143008"/>
          </a:xfrm>
        </p:spPr>
        <p:txBody>
          <a:bodyPr/>
          <a:lstStyle/>
          <a:p>
            <a:r>
              <a:rPr lang="ru-RU" sz="2800" dirty="0" smtClean="0"/>
              <a:t>Сколько квадратов изображено на рисунке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 rot="19779653">
            <a:off x="457200" y="2357430"/>
            <a:ext cx="4040188" cy="3768732"/>
          </a:xfrm>
          <a:prstGeom prst="hexagon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ru-RU" dirty="0"/>
          </a:p>
        </p:txBody>
      </p:sp>
      <p:cxnSp>
        <p:nvCxnSpPr>
          <p:cNvPr id="10" name="Прямая соединительная линия 9"/>
          <p:cNvCxnSpPr>
            <a:stCxn id="7" idx="4"/>
            <a:endCxn id="7" idx="0"/>
          </p:cNvCxnSpPr>
          <p:nvPr/>
        </p:nvCxnSpPr>
        <p:spPr>
          <a:xfrm rot="16200000" flipH="1">
            <a:off x="2377233" y="1377908"/>
            <a:ext cx="61448" cy="3625561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7" idx="3"/>
            <a:endCxn id="7" idx="1"/>
          </p:cNvCxnSpPr>
          <p:nvPr/>
        </p:nvCxnSpPr>
        <p:spPr>
          <a:xfrm rot="10800000" flipH="1" flipV="1">
            <a:off x="733849" y="5262180"/>
            <a:ext cx="3625561" cy="61448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 flipV="1">
            <a:off x="-20275" y="2806301"/>
            <a:ext cx="3191158" cy="1721911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7" idx="5"/>
            <a:endCxn id="7" idx="1"/>
          </p:cNvCxnSpPr>
          <p:nvPr/>
        </p:nvCxnSpPr>
        <p:spPr>
          <a:xfrm rot="16200000" flipH="1">
            <a:off x="1781283" y="2745500"/>
            <a:ext cx="3252606" cy="190365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7" idx="4"/>
            <a:endCxn id="7" idx="2"/>
          </p:cNvCxnSpPr>
          <p:nvPr/>
        </p:nvCxnSpPr>
        <p:spPr>
          <a:xfrm rot="16200000" flipH="1">
            <a:off x="-79301" y="3834442"/>
            <a:ext cx="3252606" cy="190365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7" idx="0"/>
            <a:endCxn id="7" idx="2"/>
          </p:cNvCxnSpPr>
          <p:nvPr/>
        </p:nvCxnSpPr>
        <p:spPr>
          <a:xfrm flipH="1">
            <a:off x="2498827" y="3221412"/>
            <a:ext cx="1721911" cy="3191158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3786182" y="6215082"/>
            <a:ext cx="1425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 dirty="0" smtClean="0"/>
              <a:t>ответ: </a:t>
            </a:r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857752" y="2357430"/>
            <a:ext cx="3357586" cy="33575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>
            <a:stCxn id="22" idx="1"/>
            <a:endCxn id="22" idx="3"/>
          </p:cNvCxnSpPr>
          <p:nvPr/>
        </p:nvCxnSpPr>
        <p:spPr>
          <a:xfrm rot="10800000" flipH="1">
            <a:off x="4857752" y="4036223"/>
            <a:ext cx="335758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2" idx="0"/>
            <a:endCxn id="22" idx="2"/>
          </p:cNvCxnSpPr>
          <p:nvPr/>
        </p:nvCxnSpPr>
        <p:spPr>
          <a:xfrm rot="16200000" flipH="1">
            <a:off x="4857752" y="4036223"/>
            <a:ext cx="335758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857752" y="3214686"/>
            <a:ext cx="335758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857752" y="4857760"/>
            <a:ext cx="335758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4037009" y="4035429"/>
            <a:ext cx="335758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5680083" y="4035429"/>
            <a:ext cx="3357586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21" grpId="0"/>
    </p:bldLst>
  </p:timing>
</p:sld>
</file>

<file path=ppt/theme/theme1.xml><?xml version="1.0" encoding="utf-8"?>
<a:theme xmlns:a="http://schemas.openxmlformats.org/drawingml/2006/main" name="TS001069050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7F796F"/>
        </a:dk1>
        <a:lt1>
          <a:srgbClr val="FFFFFF"/>
        </a:lt1>
        <a:dk2>
          <a:srgbClr val="BDBB92"/>
        </a:dk2>
        <a:lt2>
          <a:srgbClr val="FFFFCC"/>
        </a:lt2>
        <a:accent1>
          <a:srgbClr val="8B91B9"/>
        </a:accent1>
        <a:accent2>
          <a:srgbClr val="D5D9B7"/>
        </a:accent2>
        <a:accent3>
          <a:srgbClr val="DBDAC7"/>
        </a:accent3>
        <a:accent4>
          <a:srgbClr val="DADADA"/>
        </a:accent4>
        <a:accent5>
          <a:srgbClr val="C4C7D9"/>
        </a:accent5>
        <a:accent6>
          <a:srgbClr val="C1C4A6"/>
        </a:accent6>
        <a:hlink>
          <a:srgbClr val="B46875"/>
        </a:hlink>
        <a:folHlink>
          <a:srgbClr val="C2BAA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EE"/>
        </a:lt1>
        <a:dk2>
          <a:srgbClr val="000000"/>
        </a:dk2>
        <a:lt2>
          <a:srgbClr val="C3B59F"/>
        </a:lt2>
        <a:accent1>
          <a:srgbClr val="9CB3D8"/>
        </a:accent1>
        <a:accent2>
          <a:srgbClr val="F8F8F8"/>
        </a:accent2>
        <a:accent3>
          <a:srgbClr val="FFFFF5"/>
        </a:accent3>
        <a:accent4>
          <a:srgbClr val="000000"/>
        </a:accent4>
        <a:accent5>
          <a:srgbClr val="CBD6E9"/>
        </a:accent5>
        <a:accent6>
          <a:srgbClr val="E1E1E1"/>
        </a:accent6>
        <a:hlink>
          <a:srgbClr val="A9A460"/>
        </a:hlink>
        <a:folHlink>
          <a:srgbClr val="E4E1D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OOFile" ma:contentTypeID="0x0101006025706CF4CD034688BEBAE97A2E701D0202001F9DE411C1B38343BE78B0080F632418" ma:contentTypeVersion="8" ma:contentTypeDescription="Create a new document." ma:contentTypeScope="" ma:versionID="18c3e16163b8411fd95531ed1d0b143a">
  <xsd:schema xmlns:xsd="http://www.w3.org/2001/XMLSchema" xmlns:xs="http://www.w3.org/2001/XMLSchema" xmlns:p="http://schemas.microsoft.com/office/2006/metadata/properties" xmlns:ns2="145c5697-5eb5-440b-b2f1-a8273fb59250" targetNamespace="http://schemas.microsoft.com/office/2006/metadata/properties" ma:root="true" ma:fieldsID="5c2db6c5baa0ac3fc502334ce7d6a781" ns2:_="">
    <xsd:import namespace="145c5697-5eb5-440b-b2f1-a8273fb59250"/>
    <xsd:element name="properties">
      <xsd:complexType>
        <xsd:sequence>
          <xsd:element name="documentManagement">
            <xsd:complexType>
              <xsd:all>
                <xsd:element ref="ns2:AssetId" minOccurs="0"/>
                <xsd:element ref="ns2:AuthoringAssetId" minOccurs="0"/>
                <xsd:element ref="ns2:AssetType" minOccurs="0"/>
                <xsd:element ref="ns2:Markets" minOccurs="0"/>
                <xsd:element ref="ns2:NumericAssetId" minOccurs="0"/>
                <xsd:element ref="ns2:AppV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5c5697-5eb5-440b-b2f1-a8273fb59250" elementFormDefault="qualified">
    <xsd:import namespace="http://schemas.microsoft.com/office/2006/documentManagement/types"/>
    <xsd:import namespace="http://schemas.microsoft.com/office/infopath/2007/PartnerControls"/>
    <xsd:element name="AssetId" ma:index="8" nillable="true" ma:displayName="AssetId" ma:indexed="true" ma:internalName="AssetId" ma:readOnly="false">
      <xsd:simpleType>
        <xsd:restriction base="dms:Text"/>
      </xsd:simpleType>
    </xsd:element>
    <xsd:element name="AuthoringAssetId" ma:index="9" nillable="true" ma:displayName="AuthoringAssetId" ma:indexed="true" ma:internalName="AuthoringAssetId" ma:readOnly="false">
      <xsd:simpleType>
        <xsd:restriction base="dms:Text"/>
      </xsd:simpleType>
    </xsd:element>
    <xsd:element name="AssetType" ma:index="10" nillable="true" ma:displayName="AssetType" ma:internalName="AssetType" ma:readOnly="false">
      <xsd:simpleType>
        <xsd:restriction base="dms:Text"/>
      </xsd:simpleType>
    </xsd:element>
    <xsd:element name="Markets" ma:index="11" nillable="true" ma:displayName="Markets" ma:internalName="Markets" ma:readOnly="false">
      <xsd:simpleType>
        <xsd:restriction base="dms:Text"/>
      </xsd:simpleType>
    </xsd:element>
    <xsd:element name="NumericAssetId" ma:index="12" nillable="true" ma:displayName="NumericAssetId" ma:indexed="true" ma:internalName="NumericAssetId" ma:readOnly="false">
      <xsd:simpleType>
        <xsd:restriction base="dms:Unknown"/>
      </xsd:simpleType>
    </xsd:element>
    <xsd:element name="AppVer" ma:index="13" nillable="true" ma:displayName="AppVer" ma:internalName="AppVer" ma:readOnly="fals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>
  <documentManagement>
    <NumericAssetId xmlns="145c5697-5eb5-440b-b2f1-a8273fb59250" xsi:nil="true"/>
    <AssetType xmlns="145c5697-5eb5-440b-b2f1-a8273fb59250">TP</AssetType>
    <Markets xmlns="145c5697-5eb5-440b-b2f1-a8273fb59250" xsi:nil="true"/>
    <AppVer xmlns="145c5697-5eb5-440b-b2f1-a8273fb59250" xsi:nil="true"/>
    <AuthoringAssetId xmlns="145c5697-5eb5-440b-b2f1-a8273fb59250">TP001069050</AuthoringAssetId>
    <AssetId xmlns="145c5697-5eb5-440b-b2f1-a8273fb59250">TS001069050</AssetId>
  </documentManagement>
</p:properties>
</file>

<file path=customXml/itemProps1.xml><?xml version="1.0" encoding="utf-8"?>
<ds:datastoreItem xmlns:ds="http://schemas.openxmlformats.org/officeDocument/2006/customXml" ds:itemID="{8E43F202-4360-474A-B4FB-573DEBAF24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B05BF0-1EFA-43E7-9DD0-92C860F20F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5c5697-5eb5-440b-b2f1-a8273fb592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4E7FC1F7-E976-4B59-9DF8-B2629746A169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74AFF261-0639-44AC-827A-C421F6145E65}">
  <ds:schemaRefs>
    <ds:schemaRef ds:uri="http://schemas.microsoft.com/office/2006/metadata/properties"/>
    <ds:schemaRef ds:uri="145c5697-5eb5-440b-b2f1-a8273fb5925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TS001069050</Template>
  <TotalTime>278</TotalTime>
  <Words>133</Words>
  <Application>Microsoft Office PowerPoint</Application>
  <PresentationFormat>Экран (4:3)</PresentationFormat>
  <Paragraphs>71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TS001069050</vt:lpstr>
      <vt:lpstr>СЪЕЗД     ГЕОМЕТРИЧЕСКИХ  ФИГУР</vt:lpstr>
      <vt:lpstr>Слайд 2</vt:lpstr>
      <vt:lpstr>Слайд 3</vt:lpstr>
      <vt:lpstr>Слайд 4</vt:lpstr>
      <vt:lpstr>окружность</vt:lpstr>
      <vt:lpstr>Слайд 6</vt:lpstr>
      <vt:lpstr>треугольники</vt:lpstr>
      <vt:lpstr>Слайд 8</vt:lpstr>
      <vt:lpstr>Слайд 9</vt:lpstr>
      <vt:lpstr>Слайд 10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Tenshi</dc:creator>
  <cp:lastModifiedBy>Tenshi</cp:lastModifiedBy>
  <cp:revision>30</cp:revision>
  <dcterms:created xsi:type="dcterms:W3CDTF">2011-07-11T10:03:28Z</dcterms:created>
  <dcterms:modified xsi:type="dcterms:W3CDTF">2011-07-12T11:34:57Z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LCID">
    <vt:lpwstr>1049</vt:lpwstr>
  </property>
  <property fmtid="{D5CDD505-2E9C-101B-9397-08002B2CF9AE}" pid="4" name="DirectSourceMarket">
    <vt:lpwstr>english</vt:lpwstr>
  </property>
  <property fmtid="{D5CDD505-2E9C-101B-9397-08002B2CF9AE}" pid="5" name="OriginalSourceMarket">
    <vt:lpwstr>english</vt:lpwstr>
  </property>
  <property fmtid="{D5CDD505-2E9C-101B-9397-08002B2CF9AE}" pid="6" name="Markets">
    <vt:lpwstr/>
  </property>
  <property fmtid="{D5CDD505-2E9C-101B-9397-08002B2CF9AE}" pid="7" name="AssetType">
    <vt:lpwstr>TP</vt:lpwstr>
  </property>
  <property fmtid="{D5CDD505-2E9C-101B-9397-08002B2CF9AE}" pid="8" name="PrimaryImageGen">
    <vt:lpwstr>1</vt:lpwstr>
  </property>
  <property fmtid="{D5CDD505-2E9C-101B-9397-08002B2CF9AE}" pid="9" name="UANotes">
    <vt:lpwstr>LEGACY PPTDT. 421488L. June 2003 retrofit. SEO Pilot 2008</vt:lpwstr>
  </property>
  <property fmtid="{D5CDD505-2E9C-101B-9397-08002B2CF9AE}" pid="10" name="ContentTypeId">
    <vt:lpwstr>0x0101006025706CF4CD034688BEBAE97A2E701D0202001F9DE411C1B38343BE78B0080F632418</vt:lpwstr>
  </property>
  <property fmtid="{D5CDD505-2E9C-101B-9397-08002B2CF9AE}" pid="11" name="display_urn:schemas-microsoft-com:office:office#APAuthor">
    <vt:lpwstr>REDMOND\cynvey</vt:lpwstr>
  </property>
  <property fmtid="{D5CDD505-2E9C-101B-9397-08002B2CF9AE}" pid="12" name="APAuthor">
    <vt:lpwstr>241</vt:lpwstr>
  </property>
  <property fmtid="{D5CDD505-2E9C-101B-9397-08002B2CF9AE}" pid="13" name="CHMName">
    <vt:lpwstr/>
  </property>
  <property fmtid="{D5CDD505-2E9C-101B-9397-08002B2CF9AE}" pid="14" name="IsDeleted">
    <vt:lpwstr>0</vt:lpwstr>
  </property>
  <property fmtid="{D5CDD505-2E9C-101B-9397-08002B2CF9AE}" pid="15" name="Milestone">
    <vt:lpwstr>Continuous</vt:lpwstr>
  </property>
  <property fmtid="{D5CDD505-2E9C-101B-9397-08002B2CF9AE}" pid="16" name="ParentAssetId">
    <vt:lpwstr/>
  </property>
  <property fmtid="{D5CDD505-2E9C-101B-9397-08002B2CF9AE}" pid="17" name="ShowIn">
    <vt:lpwstr>Show everywhere</vt:lpwstr>
  </property>
  <property fmtid="{D5CDD505-2E9C-101B-9397-08002B2CF9AE}" pid="18" name="AssetId">
    <vt:lpwstr>TS001069050</vt:lpwstr>
  </property>
  <property fmtid="{D5CDD505-2E9C-101B-9397-08002B2CF9AE}" pid="19" name="IsSearchable">
    <vt:lpwstr>0</vt:lpwstr>
  </property>
  <property fmtid="{D5CDD505-2E9C-101B-9397-08002B2CF9AE}" pid="20" name="EditorialStatus">
    <vt:lpwstr/>
  </property>
  <property fmtid="{D5CDD505-2E9C-101B-9397-08002B2CF9AE}" pid="21" name="NumericId">
    <vt:lpwstr>-1.00000000000000</vt:lpwstr>
  </property>
  <property fmtid="{D5CDD505-2E9C-101B-9397-08002B2CF9AE}" pid="22" name="PublishTargets">
    <vt:lpwstr>OfficeOnline</vt:lpwstr>
  </property>
  <property fmtid="{D5CDD505-2E9C-101B-9397-08002B2CF9AE}" pid="23" name="display_urn:schemas-microsoft-com:office:office#APEditor">
    <vt:lpwstr>REDMOND\v-luannv</vt:lpwstr>
  </property>
  <property fmtid="{D5CDD505-2E9C-101B-9397-08002B2CF9AE}" pid="24" name="APEditor">
    <vt:lpwstr>103</vt:lpwstr>
  </property>
  <property fmtid="{D5CDD505-2E9C-101B-9397-08002B2CF9AE}" pid="25" name="SourceTitle">
    <vt:lpwstr>Math design template</vt:lpwstr>
  </property>
  <property fmtid="{D5CDD505-2E9C-101B-9397-08002B2CF9AE}" pid="26" name="UACurrentWords">
    <vt:lpwstr>0</vt:lpwstr>
  </property>
  <property fmtid="{D5CDD505-2E9C-101B-9397-08002B2CF9AE}" pid="27" name="UALocRecommendation">
    <vt:lpwstr>Localize</vt:lpwstr>
  </property>
  <property fmtid="{D5CDD505-2E9C-101B-9397-08002B2CF9AE}" pid="28" name="UALocComments">
    <vt:lpwstr/>
  </property>
  <property fmtid="{D5CDD505-2E9C-101B-9397-08002B2CF9AE}" pid="29" name="Applications">
    <vt:lpwstr>172;#Office 2000;#-1;#TBD;#-1;#TBD;#-1;#TBD;#-1;#TBD;#-1;#TBD;#-1;#TBD</vt:lpwstr>
  </property>
  <property fmtid="{D5CDD505-2E9C-101B-9397-08002B2CF9AE}" pid="30" name="APTrustLevel">
    <vt:lpwstr>1.00000000000000</vt:lpwstr>
  </property>
  <property fmtid="{D5CDD505-2E9C-101B-9397-08002B2CF9AE}" pid="31" name="TrustLevel">
    <vt:lpwstr>Microsoft Managed Content</vt:lpwstr>
  </property>
  <property fmtid="{D5CDD505-2E9C-101B-9397-08002B2CF9AE}" pid="32" name="TPFriendlyName">
    <vt:lpwstr>Math design template</vt:lpwstr>
  </property>
  <property fmtid="{D5CDD505-2E9C-101B-9397-08002B2CF9AE}" pid="33" name="Provider">
    <vt:lpwstr>EY006220130</vt:lpwstr>
  </property>
  <property fmtid="{D5CDD505-2E9C-101B-9397-08002B2CF9AE}" pid="34" name="TPApplication">
    <vt:lpwstr>PowerPoint</vt:lpwstr>
  </property>
  <property fmtid="{D5CDD505-2E9C-101B-9397-08002B2CF9AE}" pid="35" name="TPInstallLocation">
    <vt:lpwstr>{My Templates}</vt:lpwstr>
  </property>
  <property fmtid="{D5CDD505-2E9C-101B-9397-08002B2CF9AE}" pid="36" name="TPClientViewer">
    <vt:lpwstr>Microsoft Office PowerPoint</vt:lpwstr>
  </property>
  <property fmtid="{D5CDD505-2E9C-101B-9397-08002B2CF9AE}" pid="37" name="TPAppVersion">
    <vt:lpwstr>11</vt:lpwstr>
  </property>
  <property fmtid="{D5CDD505-2E9C-101B-9397-08002B2CF9AE}" pid="38" name="TPCommandLine">
    <vt:lpwstr>{PP} /n {FilePath}</vt:lpwstr>
  </property>
  <property fmtid="{D5CDD505-2E9C-101B-9397-08002B2CF9AE}" pid="39" name="TPComponent">
    <vt:lpwstr>PPTFiles</vt:lpwstr>
  </property>
  <property fmtid="{D5CDD505-2E9C-101B-9397-08002B2CF9AE}" pid="40" name="TPNamespace">
    <vt:lpwstr>POWERPNT</vt:lpwstr>
  </property>
  <property fmtid="{D5CDD505-2E9C-101B-9397-08002B2CF9AE}" pid="41" name="Content Type">
    <vt:lpwstr>OOFile</vt:lpwstr>
  </property>
  <property fmtid="{D5CDD505-2E9C-101B-9397-08002B2CF9AE}" pid="42" name="AuthoringAssetId">
    <vt:lpwstr>TP001069050</vt:lpwstr>
  </property>
  <property fmtid="{D5CDD505-2E9C-101B-9397-08002B2CF9AE}" pid="43" name="NumericAssetId">
    <vt:lpwstr/>
  </property>
  <property fmtid="{D5CDD505-2E9C-101B-9397-08002B2CF9AE}" pid="44" name="AppVer">
    <vt:lpwstr/>
  </property>
</Properties>
</file>