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2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5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0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6" Type="http://schemas.openxmlformats.org/officeDocument/2006/relationships/image" Target="../media/image29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hkolu.ru/user/kamenevt71/file/818359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hitalnya.ru/board/2010-08-05/p2/" TargetMode="External"/><Relationship Id="rId4" Type="http://schemas.openxmlformats.org/officeDocument/2006/relationships/hyperlink" Target="http://beliy.ru/private/kinocitaty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2.png"/><Relationship Id="rId2" Type="http://schemas.openxmlformats.org/officeDocument/2006/relationships/audio" Target="file:///D:\&#1054;&#1051;&#1071;_&#1076;&#1080;&#1089;&#1082;_&#1045;\&#1083;&#1080;&#1090;&#1077;&#1088;&#1072;&#1090;&#1091;&#1088;&#1072;\&#1079;&#1074;&#1091;&#1082;&#1080;\nitego%20ne%20ponimau.mp3" TargetMode="External"/><Relationship Id="rId1" Type="http://schemas.openxmlformats.org/officeDocument/2006/relationships/audio" Target="file:///D:\&#1054;&#1051;&#1071;_&#1076;&#1080;&#1089;&#1082;_&#1045;\&#1083;&#1080;&#1090;&#1077;&#1088;&#1072;&#1090;&#1091;&#1088;&#1072;\&#1079;&#1074;&#1091;&#1082;&#1080;\&#1101;&#1090;&#1086;%20&#1087;&#1088;&#1077;&#1083;&#1077;&#1089;&#1090;&#1085;&#1086;!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214314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гостях  у  тетушки Морфологии</a:t>
            </a:r>
            <a: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(тренажер по русскому языку</a:t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учащихся 6 -7 классов)</a:t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57158" y="5214950"/>
            <a:ext cx="2571768" cy="1285884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– </a:t>
            </a: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Бродягина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О.С., учитель русского языка и литературы МОУ </a:t>
            </a: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Улётовская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сош</a:t>
            </a:r>
            <a:endParaRPr lang="ru-RU" sz="1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Забайкальского края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000892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правка 8">
            <a:hlinkClick r:id="" action="ppaction://hlinkshowjump?jump=lastslide" highlightClick="1"/>
          </p:cNvPr>
          <p:cNvSpPr/>
          <p:nvPr/>
        </p:nvSpPr>
        <p:spPr>
          <a:xfrm>
            <a:off x="6143636" y="6143644"/>
            <a:ext cx="714380" cy="571504"/>
          </a:xfrm>
          <a:prstGeom prst="actionButtonHelp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дамаа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388" y="1357298"/>
            <a:ext cx="2500330" cy="428628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2071678"/>
            <a:ext cx="2928958" cy="4617454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сколько разрядов делятся имена прилагательные?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86248" y="271462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14942" y="3571876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143636" y="4572008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429124" y="2928934"/>
            <a:ext cx="304800" cy="304800"/>
          </a:xfrm>
          <a:prstGeom prst="rect">
            <a:avLst/>
          </a:prstGeom>
        </p:spPr>
      </p:pic>
      <p:pic>
        <p:nvPicPr>
          <p:cNvPr id="14" name="nitego ne ponimau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screen"/>
          <a:stretch>
            <a:fillRect/>
          </a:stretch>
        </p:blipFill>
        <p:spPr>
          <a:xfrm>
            <a:off x="5429256" y="3929066"/>
            <a:ext cx="304800" cy="304800"/>
          </a:xfrm>
          <a:prstGeom prst="rect">
            <a:avLst/>
          </a:prstGeom>
        </p:spPr>
      </p:pic>
      <p:pic>
        <p:nvPicPr>
          <p:cNvPr id="15" name="nitego ne ponimau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6643702" y="485776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17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4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94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2000240"/>
            <a:ext cx="2928958" cy="4617454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сколько разрядов делятся местоимения?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6248" y="271462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6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143504" y="3571876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7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29322" y="450057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9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429124" y="2928934"/>
            <a:ext cx="304800" cy="304800"/>
          </a:xfrm>
          <a:prstGeom prst="rect">
            <a:avLst/>
          </a:prstGeom>
        </p:spPr>
      </p:pic>
      <p:pic>
        <p:nvPicPr>
          <p:cNvPr id="12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5643570" y="3857628"/>
            <a:ext cx="304800" cy="304800"/>
          </a:xfrm>
          <a:prstGeom prst="rect">
            <a:avLst/>
          </a:prstGeom>
        </p:spPr>
      </p:pic>
      <p:pic>
        <p:nvPicPr>
          <p:cNvPr id="13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6072198" y="492919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4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17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1928802"/>
            <a:ext cx="2928958" cy="4617454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спряжений у глаголов?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6248" y="271462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286380" y="3571876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143636" y="4643446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429124" y="2857496"/>
            <a:ext cx="304800" cy="304800"/>
          </a:xfrm>
          <a:prstGeom prst="rect">
            <a:avLst/>
          </a:prstGeom>
        </p:spPr>
      </p:pic>
      <p:pic>
        <p:nvPicPr>
          <p:cNvPr id="12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screen"/>
          <a:stretch>
            <a:fillRect/>
          </a:stretch>
        </p:blipFill>
        <p:spPr>
          <a:xfrm>
            <a:off x="5357818" y="4000504"/>
            <a:ext cx="304800" cy="304800"/>
          </a:xfrm>
          <a:prstGeom prst="rect">
            <a:avLst/>
          </a:prstGeom>
        </p:spPr>
      </p:pic>
      <p:pic>
        <p:nvPicPr>
          <p:cNvPr id="14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screen"/>
          <a:stretch>
            <a:fillRect/>
          </a:stretch>
        </p:blipFill>
        <p:spPr>
          <a:xfrm>
            <a:off x="6286512" y="492919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17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94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8327-270c802208913e3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786578" y="6072206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7f94a165f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142852"/>
            <a:ext cx="8215370" cy="6715148"/>
          </a:xfrm>
          <a:prstGeom prst="ellipse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9" name="Содержимое 7" descr="дамааа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357422" y="1428736"/>
            <a:ext cx="2928958" cy="461745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8327-270c802208913e3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 интернета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Фон слайдов -</a:t>
            </a:r>
            <a:r>
              <a:rPr lang="en-US" sz="1600" dirty="0" smtClean="0">
                <a:hlinkClick r:id="rId3"/>
              </a:rPr>
              <a:t> http://www.proshkolu.ru/user/kamenevt71/file/818359/</a:t>
            </a:r>
            <a:r>
              <a:rPr lang="ru-RU" sz="1600" dirty="0" smtClean="0"/>
              <a:t> </a:t>
            </a:r>
          </a:p>
          <a:p>
            <a:r>
              <a:rPr lang="ru-RU" sz="1600" dirty="0" smtClean="0"/>
              <a:t>Тетушка Морфология - </a:t>
            </a:r>
            <a:r>
              <a:rPr lang="en-US" sz="1600" dirty="0" smtClean="0">
                <a:hlinkClick r:id="rId3"/>
              </a:rPr>
              <a:t>http://www.proshkolu.ru/user/kamenevt71/file/818359/</a:t>
            </a:r>
            <a:endParaRPr lang="ru-RU" sz="1600" dirty="0" smtClean="0"/>
          </a:p>
          <a:p>
            <a:r>
              <a:rPr lang="ru-RU" sz="1600" dirty="0" smtClean="0"/>
              <a:t>Звук - </a:t>
            </a:r>
            <a:r>
              <a:rPr lang="en-US" sz="1600" dirty="0" smtClean="0">
                <a:hlinkClick r:id="rId4"/>
              </a:rPr>
              <a:t>http://beliy.ru/private/kinocitaty</a:t>
            </a:r>
            <a:r>
              <a:rPr lang="en-US" sz="1600" dirty="0" smtClean="0">
                <a:hlinkClick r:id="rId4"/>
              </a:rPr>
              <a:t>/</a:t>
            </a:r>
            <a:endParaRPr lang="ru-RU" sz="1600" dirty="0" smtClean="0"/>
          </a:p>
          <a:p>
            <a:r>
              <a:rPr lang="ru-RU" sz="1600" dirty="0" smtClean="0"/>
              <a:t>Открытка «Спасибо»  - </a:t>
            </a:r>
            <a:r>
              <a:rPr lang="en-US" sz="1600" dirty="0" smtClean="0">
                <a:hlinkClick r:id="rId5"/>
              </a:rPr>
              <a:t>http://www.chitalnya.ru/board/2010-08-05/p2</a:t>
            </a:r>
            <a:r>
              <a:rPr lang="en-US" sz="1600" dirty="0" smtClean="0">
                <a:hlinkClick r:id="rId5"/>
              </a:rPr>
              <a:t>/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6858016" y="6000768"/>
            <a:ext cx="756664" cy="571504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игры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неправильном ответе овал с цифрой исчезает.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правильном ответе овал с цифрой остается на месте, а игрок будет награждён чудесным восклицанием.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12" name="Рисунок 11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214414" y="2000240"/>
            <a:ext cx="2500330" cy="4286280"/>
          </a:xfrm>
          <a:prstGeom prst="rect">
            <a:avLst/>
          </a:prstGeom>
        </p:spPr>
      </p:pic>
      <p:sp>
        <p:nvSpPr>
          <p:cNvPr id="14" name="Выноска-облако 13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 русском языке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самостоятельных частей речи?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572132" y="3571876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6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286248" y="271462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786578" y="4429132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8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429124" y="3071810"/>
            <a:ext cx="304800" cy="304800"/>
          </a:xfrm>
          <a:prstGeom prst="rect">
            <a:avLst/>
          </a:prstGeom>
        </p:spPr>
      </p:pic>
      <p:pic>
        <p:nvPicPr>
          <p:cNvPr id="24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5643570" y="3929066"/>
            <a:ext cx="304800" cy="304800"/>
          </a:xfrm>
          <a:prstGeom prst="rect">
            <a:avLst/>
          </a:prstGeom>
        </p:spPr>
      </p:pic>
      <p:pic>
        <p:nvPicPr>
          <p:cNvPr id="25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6929454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4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4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179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85786" y="1928802"/>
            <a:ext cx="2500330" cy="4286280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 русском языке служебных частей речи?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714744" y="2857496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929190" y="3571876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072198" y="4429132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3500430" y="3071810"/>
            <a:ext cx="304800" cy="304800"/>
          </a:xfrm>
          <a:prstGeom prst="rect">
            <a:avLst/>
          </a:prstGeom>
        </p:spPr>
      </p:pic>
      <p:pic>
        <p:nvPicPr>
          <p:cNvPr id="18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4857752" y="3929066"/>
            <a:ext cx="304800" cy="304800"/>
          </a:xfrm>
          <a:prstGeom prst="rect">
            <a:avLst/>
          </a:prstGeom>
        </p:spPr>
      </p:pic>
      <p:pic>
        <p:nvPicPr>
          <p:cNvPr id="19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6215074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4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4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17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Содержимое 7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596" y="1857364"/>
            <a:ext cx="2928958" cy="4617454"/>
          </a:xfrm>
          <a:prstGeom prst="rect">
            <a:avLst/>
          </a:prstGeom>
        </p:spPr>
      </p:pic>
      <p:sp>
        <p:nvSpPr>
          <p:cNvPr id="11" name="Выноска-облако 10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 русском языке частей речи, не относящихся ни к самостоятельным, ни к служебным?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86248" y="271462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86380" y="3643314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86512" y="450057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2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3" name="nitego ne ponimau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screen"/>
          <a:stretch>
            <a:fillRect/>
          </a:stretch>
        </p:blipFill>
        <p:spPr>
          <a:xfrm>
            <a:off x="5357818" y="4000504"/>
            <a:ext cx="304800" cy="304800"/>
          </a:xfrm>
          <a:prstGeom prst="rect">
            <a:avLst/>
          </a:prstGeom>
        </p:spPr>
      </p:pic>
      <p:pic>
        <p:nvPicPr>
          <p:cNvPr id="24" name="nitego ne ponimau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6215074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179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4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94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14348" y="1857364"/>
            <a:ext cx="2928958" cy="4617454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русском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языке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частей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речи имён?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86248" y="271462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429256" y="3571876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357950" y="4714884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286248" y="3071810"/>
            <a:ext cx="304800" cy="304800"/>
          </a:xfrm>
          <a:prstGeom prst="rect">
            <a:avLst/>
          </a:prstGeom>
        </p:spPr>
      </p:pic>
      <p:pic>
        <p:nvPicPr>
          <p:cNvPr id="14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5643570" y="3929066"/>
            <a:ext cx="304800" cy="304800"/>
          </a:xfrm>
          <a:prstGeom prst="rect">
            <a:avLst/>
          </a:prstGeom>
        </p:spPr>
      </p:pic>
      <p:pic>
        <p:nvPicPr>
          <p:cNvPr id="15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6357950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4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17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57224" y="2000240"/>
            <a:ext cx="2928958" cy="4617454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частей речи склоняются?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86248" y="271462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14942" y="3643314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72198" y="4714884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8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357686" y="3000372"/>
            <a:ext cx="304800" cy="304800"/>
          </a:xfrm>
          <a:prstGeom prst="rect">
            <a:avLst/>
          </a:prstGeom>
        </p:spPr>
      </p:pic>
      <p:pic>
        <p:nvPicPr>
          <p:cNvPr id="14" name="nitego ne ponimau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screen"/>
          <a:stretch>
            <a:fillRect/>
          </a:stretch>
        </p:blipFill>
        <p:spPr>
          <a:xfrm>
            <a:off x="5357818" y="4000504"/>
            <a:ext cx="304800" cy="304800"/>
          </a:xfrm>
          <a:prstGeom prst="rect">
            <a:avLst/>
          </a:prstGeom>
        </p:spPr>
      </p:pic>
      <p:pic>
        <p:nvPicPr>
          <p:cNvPr id="15" name="nitego ne ponimau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6215074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17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4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94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1928802"/>
            <a:ext cx="2928958" cy="4617454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частей речи спрягаются?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86248" y="271462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14942" y="3714752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00760" y="4714884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286248" y="2928934"/>
            <a:ext cx="304800" cy="304800"/>
          </a:xfrm>
          <a:prstGeom prst="rect">
            <a:avLst/>
          </a:prstGeom>
        </p:spPr>
      </p:pic>
      <p:pic>
        <p:nvPicPr>
          <p:cNvPr id="14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screen"/>
          <a:stretch>
            <a:fillRect/>
          </a:stretch>
        </p:blipFill>
        <p:spPr>
          <a:xfrm>
            <a:off x="5429256" y="4071942"/>
            <a:ext cx="304800" cy="304800"/>
          </a:xfrm>
          <a:prstGeom prst="rect">
            <a:avLst/>
          </a:prstGeom>
        </p:spPr>
      </p:pic>
      <p:pic>
        <p:nvPicPr>
          <p:cNvPr id="15" name="nitego ne ponim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screen"/>
          <a:stretch>
            <a:fillRect/>
          </a:stretch>
        </p:blipFill>
        <p:spPr>
          <a:xfrm>
            <a:off x="6500826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17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94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8327-270c802208913e3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15140" y="6143644"/>
            <a:ext cx="714380" cy="571504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дамаа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57224" y="1857364"/>
            <a:ext cx="2928958" cy="4617454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928662" y="428604"/>
            <a:ext cx="7643866" cy="196997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самостоятельных  частей речи называют еще и особыми формами глагола?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86248" y="2714620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143504" y="3714752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00760" y="4643446"/>
            <a:ext cx="1000132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это прелестно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4429124" y="3071810"/>
            <a:ext cx="304800" cy="304800"/>
          </a:xfrm>
          <a:prstGeom prst="rect">
            <a:avLst/>
          </a:prstGeom>
        </p:spPr>
      </p:pic>
      <p:pic>
        <p:nvPicPr>
          <p:cNvPr id="14" name="nitego ne ponimau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screen"/>
          <a:stretch>
            <a:fillRect/>
          </a:stretch>
        </p:blipFill>
        <p:spPr>
          <a:xfrm>
            <a:off x="5286380" y="3857628"/>
            <a:ext cx="304800" cy="304800"/>
          </a:xfrm>
          <a:prstGeom prst="rect">
            <a:avLst/>
          </a:prstGeom>
        </p:spPr>
      </p:pic>
      <p:pic>
        <p:nvPicPr>
          <p:cNvPr id="15" name="nitego ne ponimau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6215074" y="492919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17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4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94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190</Words>
  <Application>Microsoft Office PowerPoint</Application>
  <PresentationFormat>Экран (4:3)</PresentationFormat>
  <Paragraphs>55</Paragraphs>
  <Slides>14</Slides>
  <Notes>0</Notes>
  <HiddenSlides>0</HiddenSlides>
  <MMClips>30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 гостях  у  тетушки Морфологии (тренажер по русскому языку для учащихся 6 -7 классов) </vt:lpstr>
      <vt:lpstr>Правила игры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Источники интернета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50</cp:revision>
  <dcterms:modified xsi:type="dcterms:W3CDTF">2011-03-30T06:18:11Z</dcterms:modified>
</cp:coreProperties>
</file>