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6" r:id="rId1"/>
  </p:sldMasterIdLst>
  <p:notesMasterIdLst>
    <p:notesMasterId r:id="rId23"/>
  </p:notesMasterIdLst>
  <p:sldIdLst>
    <p:sldId id="260" r:id="rId2"/>
    <p:sldId id="299" r:id="rId3"/>
    <p:sldId id="295" r:id="rId4"/>
    <p:sldId id="300" r:id="rId5"/>
    <p:sldId id="303" r:id="rId6"/>
    <p:sldId id="301" r:id="rId7"/>
    <p:sldId id="302" r:id="rId8"/>
    <p:sldId id="296" r:id="rId9"/>
    <p:sldId id="304" r:id="rId10"/>
    <p:sldId id="308" r:id="rId11"/>
    <p:sldId id="305" r:id="rId12"/>
    <p:sldId id="307" r:id="rId13"/>
    <p:sldId id="297" r:id="rId14"/>
    <p:sldId id="311" r:id="rId15"/>
    <p:sldId id="312" r:id="rId16"/>
    <p:sldId id="313" r:id="rId17"/>
    <p:sldId id="298" r:id="rId18"/>
    <p:sldId id="309" r:id="rId19"/>
    <p:sldId id="310" r:id="rId20"/>
    <p:sldId id="293" r:id="rId21"/>
    <p:sldId id="275" r:id="rId2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0000"/>
    <a:srgbClr val="FFC9C9"/>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912"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F7CC1F-65FF-454C-9AA1-C4FC5D06C6E2}" type="datetimeFigureOut">
              <a:rPr lang="ru-RU" smtClean="0"/>
              <a:t>17.05.2021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5C5860-E015-423C-A898-629928DB43FA}" type="slidenum">
              <a:rPr lang="ru-RU" smtClean="0"/>
              <a:t>‹#›</a:t>
            </a:fld>
            <a:endParaRPr lang="ru-RU"/>
          </a:p>
        </p:txBody>
      </p:sp>
    </p:spTree>
    <p:extLst>
      <p:ext uri="{BB962C8B-B14F-4D97-AF65-F5344CB8AC3E}">
        <p14:creationId xmlns:p14="http://schemas.microsoft.com/office/powerpoint/2010/main" val="3912265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5.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5.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5.jpe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5.jpe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5.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Титульный слайд" type="title">
  <p:cSld name="Титульный слайд">
    <p:spTree>
      <p:nvGrpSpPr>
        <p:cNvPr id="1" name="Shape 15"/>
        <p:cNvGrpSpPr/>
        <p:nvPr/>
      </p:nvGrpSpPr>
      <p:grpSpPr>
        <a:xfrm>
          <a:off x="0" y="0"/>
          <a:ext cx="0" cy="0"/>
          <a:chOff x="0" y="0"/>
          <a:chExt cx="0" cy="0"/>
        </a:xfrm>
      </p:grpSpPr>
      <p:sp>
        <p:nvSpPr>
          <p:cNvPr id="16" name="Google Shape;16;p3"/>
          <p:cNvSpPr txBox="1">
            <a:spLocks noGrp="1"/>
          </p:cNvSpPr>
          <p:nvPr>
            <p:ph type="ctrTitle"/>
          </p:nvPr>
        </p:nvSpPr>
        <p:spPr>
          <a:xfrm>
            <a:off x="914400" y="2130425"/>
            <a:ext cx="10363200" cy="14700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7" name="Google Shape;17;p3"/>
          <p:cNvSpPr txBox="1">
            <a:spLocks noGrp="1"/>
          </p:cNvSpPr>
          <p:nvPr>
            <p:ph type="subTitle" idx="1"/>
          </p:nvPr>
        </p:nvSpPr>
        <p:spPr>
          <a:xfrm>
            <a:off x="1828800" y="3886200"/>
            <a:ext cx="8534400" cy="1752800"/>
          </a:xfrm>
          <a:prstGeom prst="rect">
            <a:avLst/>
          </a:prstGeom>
          <a:noFill/>
          <a:ln>
            <a:noFill/>
          </a:ln>
        </p:spPr>
        <p:txBody>
          <a:bodyPr spcFirstLastPara="1" wrap="square" lIns="91425" tIns="45700" rIns="91425" bIns="45700" anchor="t" anchorCtr="0">
            <a:noAutofit/>
          </a:bodyPr>
          <a:lstStyle>
            <a:lvl1pPr lvl="0" algn="ctr" rtl="0">
              <a:spcBef>
                <a:spcPts val="640"/>
              </a:spcBef>
              <a:spcAft>
                <a:spcPts val="0"/>
              </a:spcAft>
              <a:buClr>
                <a:srgbClr val="888888"/>
              </a:buClr>
              <a:buSzPts val="3200"/>
              <a:buNone/>
              <a:defRPr>
                <a:solidFill>
                  <a:srgbClr val="888888"/>
                </a:solidFill>
              </a:defRPr>
            </a:lvl1pPr>
            <a:lvl2pPr lvl="1" algn="ctr" rtl="0">
              <a:spcBef>
                <a:spcPts val="560"/>
              </a:spcBef>
              <a:spcAft>
                <a:spcPts val="0"/>
              </a:spcAft>
              <a:buClr>
                <a:srgbClr val="888888"/>
              </a:buClr>
              <a:buSzPts val="2800"/>
              <a:buNone/>
              <a:defRPr>
                <a:solidFill>
                  <a:srgbClr val="888888"/>
                </a:solidFill>
              </a:defRPr>
            </a:lvl2pPr>
            <a:lvl3pPr lvl="2" algn="ctr" rtl="0">
              <a:spcBef>
                <a:spcPts val="480"/>
              </a:spcBef>
              <a:spcAft>
                <a:spcPts val="0"/>
              </a:spcAft>
              <a:buClr>
                <a:srgbClr val="888888"/>
              </a:buClr>
              <a:buSzPts val="2400"/>
              <a:buNone/>
              <a:defRPr>
                <a:solidFill>
                  <a:srgbClr val="888888"/>
                </a:solidFill>
              </a:defRPr>
            </a:lvl3pPr>
            <a:lvl4pPr lvl="3" algn="ctr" rtl="0">
              <a:spcBef>
                <a:spcPts val="400"/>
              </a:spcBef>
              <a:spcAft>
                <a:spcPts val="0"/>
              </a:spcAft>
              <a:buClr>
                <a:srgbClr val="888888"/>
              </a:buClr>
              <a:buSzPts val="2000"/>
              <a:buNone/>
              <a:defRPr>
                <a:solidFill>
                  <a:srgbClr val="888888"/>
                </a:solidFill>
              </a:defRPr>
            </a:lvl4pPr>
            <a:lvl5pPr lvl="4" algn="ctr" rtl="0">
              <a:spcBef>
                <a:spcPts val="400"/>
              </a:spcBef>
              <a:spcAft>
                <a:spcPts val="0"/>
              </a:spcAft>
              <a:buClr>
                <a:srgbClr val="888888"/>
              </a:buClr>
              <a:buSzPts val="2000"/>
              <a:buNone/>
              <a:defRPr>
                <a:solidFill>
                  <a:srgbClr val="888888"/>
                </a:solidFill>
              </a:defRPr>
            </a:lvl5pPr>
            <a:lvl6pPr lvl="5" algn="ctr" rtl="0">
              <a:spcBef>
                <a:spcPts val="400"/>
              </a:spcBef>
              <a:spcAft>
                <a:spcPts val="0"/>
              </a:spcAft>
              <a:buClr>
                <a:srgbClr val="888888"/>
              </a:buClr>
              <a:buSzPts val="2000"/>
              <a:buNone/>
              <a:defRPr>
                <a:solidFill>
                  <a:srgbClr val="888888"/>
                </a:solidFill>
              </a:defRPr>
            </a:lvl6pPr>
            <a:lvl7pPr lvl="6" algn="ctr" rtl="0">
              <a:spcBef>
                <a:spcPts val="400"/>
              </a:spcBef>
              <a:spcAft>
                <a:spcPts val="0"/>
              </a:spcAft>
              <a:buClr>
                <a:srgbClr val="888888"/>
              </a:buClr>
              <a:buSzPts val="2000"/>
              <a:buNone/>
              <a:defRPr>
                <a:solidFill>
                  <a:srgbClr val="888888"/>
                </a:solidFill>
              </a:defRPr>
            </a:lvl7pPr>
            <a:lvl8pPr lvl="7" algn="ctr" rtl="0">
              <a:spcBef>
                <a:spcPts val="400"/>
              </a:spcBef>
              <a:spcAft>
                <a:spcPts val="0"/>
              </a:spcAft>
              <a:buClr>
                <a:srgbClr val="888888"/>
              </a:buClr>
              <a:buSzPts val="2000"/>
              <a:buNone/>
              <a:defRPr>
                <a:solidFill>
                  <a:srgbClr val="888888"/>
                </a:solidFill>
              </a:defRPr>
            </a:lvl8pPr>
            <a:lvl9pPr lvl="8" algn="ctr" rtl="0">
              <a:spcBef>
                <a:spcPts val="400"/>
              </a:spcBef>
              <a:spcAft>
                <a:spcPts val="0"/>
              </a:spcAft>
              <a:buClr>
                <a:srgbClr val="888888"/>
              </a:buClr>
              <a:buSzPts val="2000"/>
              <a:buNone/>
              <a:defRPr>
                <a:solidFill>
                  <a:srgbClr val="888888"/>
                </a:solidFill>
              </a:defRPr>
            </a:lvl9pPr>
          </a:lstStyle>
          <a:p>
            <a:endParaRPr/>
          </a:p>
        </p:txBody>
      </p:sp>
      <p:sp>
        <p:nvSpPr>
          <p:cNvPr id="18" name="Google Shape;18;p3"/>
          <p:cNvSpPr txBox="1">
            <a:spLocks noGrp="1"/>
          </p:cNvSpPr>
          <p:nvPr>
            <p:ph type="dt" idx="10"/>
          </p:nvPr>
        </p:nvSpPr>
        <p:spPr>
          <a:xfrm>
            <a:off x="609600" y="6356351"/>
            <a:ext cx="28448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9" name="Google Shape;19;p3"/>
          <p:cNvSpPr txBox="1">
            <a:spLocks noGrp="1"/>
          </p:cNvSpPr>
          <p:nvPr>
            <p:ph type="ftr" idx="11"/>
          </p:nvPr>
        </p:nvSpPr>
        <p:spPr>
          <a:xfrm>
            <a:off x="4165600" y="6356351"/>
            <a:ext cx="38608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0" name="Google Shape;20;p3"/>
          <p:cNvSpPr txBox="1">
            <a:spLocks noGrp="1"/>
          </p:cNvSpPr>
          <p:nvPr>
            <p:ph type="sldNum" idx="12"/>
          </p:nvPr>
        </p:nvSpPr>
        <p:spPr>
          <a:xfrm>
            <a:off x="8737600" y="6356351"/>
            <a:ext cx="2844800" cy="3652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ru"/>
              <a:pPr/>
              <a:t>‹#›</a:t>
            </a:fld>
            <a:endParaRPr/>
          </a:p>
        </p:txBody>
      </p:sp>
    </p:spTree>
    <p:extLst>
      <p:ext uri="{BB962C8B-B14F-4D97-AF65-F5344CB8AC3E}">
        <p14:creationId xmlns:p14="http://schemas.microsoft.com/office/powerpoint/2010/main" val="3705004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Заголовок и объект">
    <p:spTree>
      <p:nvGrpSpPr>
        <p:cNvPr id="1" name=""/>
        <p:cNvGrpSpPr/>
        <p:nvPr/>
      </p:nvGrpSpPr>
      <p:grpSpPr>
        <a:xfrm>
          <a:off x="0" y="0"/>
          <a:ext cx="0" cy="0"/>
          <a:chOff x="0" y="0"/>
          <a:chExt cx="0" cy="0"/>
        </a:xfrm>
      </p:grpSpPr>
      <p:grpSp>
        <p:nvGrpSpPr>
          <p:cNvPr id="7" name="Группа 6"/>
          <p:cNvGrpSpPr/>
          <p:nvPr userDrawn="1"/>
        </p:nvGrpSpPr>
        <p:grpSpPr>
          <a:xfrm>
            <a:off x="380960" y="214290"/>
            <a:ext cx="8572560" cy="1643074"/>
            <a:chOff x="214282" y="0"/>
            <a:chExt cx="6643734" cy="2071678"/>
          </a:xfrm>
        </p:grpSpPr>
        <p:pic>
          <p:nvPicPr>
            <p:cNvPr id="8"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5000628" y="0"/>
              <a:ext cx="1857388" cy="1071570"/>
            </a:xfrm>
            <a:prstGeom prst="rect">
              <a:avLst/>
            </a:prstGeom>
            <a:noFill/>
          </p:spPr>
        </p:pic>
        <p:pic>
          <p:nvPicPr>
            <p:cNvPr id="9"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214282" y="214290"/>
              <a:ext cx="4753156" cy="1857388"/>
            </a:xfrm>
            <a:prstGeom prst="rect">
              <a:avLst/>
            </a:prstGeom>
            <a:noFill/>
          </p:spPr>
        </p:pic>
      </p:grpSp>
      <p:grpSp>
        <p:nvGrpSpPr>
          <p:cNvPr id="10" name="Группа 9"/>
          <p:cNvGrpSpPr/>
          <p:nvPr userDrawn="1"/>
        </p:nvGrpSpPr>
        <p:grpSpPr>
          <a:xfrm>
            <a:off x="4286238" y="5333405"/>
            <a:ext cx="7677245" cy="1334703"/>
            <a:chOff x="3214678" y="5333404"/>
            <a:chExt cx="5757934" cy="1334703"/>
          </a:xfrm>
        </p:grpSpPr>
        <p:pic>
          <p:nvPicPr>
            <p:cNvPr id="11"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4"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7000892" y="5333404"/>
              <a:ext cx="1971720" cy="1310281"/>
            </a:xfrm>
            <a:prstGeom prst="rect">
              <a:avLst/>
            </a:prstGeom>
            <a:noFill/>
          </p:spPr>
        </p:pic>
        <p:grpSp>
          <p:nvGrpSpPr>
            <p:cNvPr id="12" name="Группа 12"/>
            <p:cNvGrpSpPr/>
            <p:nvPr userDrawn="1"/>
          </p:nvGrpSpPr>
          <p:grpSpPr>
            <a:xfrm>
              <a:off x="5143504" y="6000768"/>
              <a:ext cx="1928826" cy="595901"/>
              <a:chOff x="5143504" y="6072206"/>
              <a:chExt cx="1928826" cy="595901"/>
            </a:xfrm>
          </p:grpSpPr>
          <p:pic>
            <p:nvPicPr>
              <p:cNvPr id="16"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5"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7"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nvGrpSpPr>
            <p:cNvPr id="13" name="Группа 15"/>
            <p:cNvGrpSpPr/>
            <p:nvPr userDrawn="1"/>
          </p:nvGrpSpPr>
          <p:grpSpPr>
            <a:xfrm>
              <a:off x="3214678" y="6072206"/>
              <a:ext cx="1928826" cy="595901"/>
              <a:chOff x="5143504" y="6072206"/>
              <a:chExt cx="1928826" cy="595901"/>
            </a:xfrm>
          </p:grpSpPr>
          <p:pic>
            <p:nvPicPr>
              <p:cNvPr id="14"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5"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5"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spTree>
    <p:extLst>
      <p:ext uri="{BB962C8B-B14F-4D97-AF65-F5344CB8AC3E}">
        <p14:creationId xmlns:p14="http://schemas.microsoft.com/office/powerpoint/2010/main" val="214894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Заголовок раздела">
    <p:spTree>
      <p:nvGrpSpPr>
        <p:cNvPr id="1" name=""/>
        <p:cNvGrpSpPr/>
        <p:nvPr/>
      </p:nvGrpSpPr>
      <p:grpSpPr>
        <a:xfrm>
          <a:off x="0" y="0"/>
          <a:ext cx="0" cy="0"/>
          <a:chOff x="0" y="0"/>
          <a:chExt cx="0" cy="0"/>
        </a:xfrm>
      </p:grpSpPr>
      <p:pic>
        <p:nvPicPr>
          <p:cNvPr id="9222" name="Picture 6" descr="http://img-fotki.yandex.ru/get/5810/104166334.75/0_62657_440c7269_S.jpg"/>
          <p:cNvPicPr>
            <a:picLocks noChangeAspect="1" noChangeArrowheads="1"/>
          </p:cNvPicPr>
          <p:nvPr userDrawn="1"/>
        </p:nvPicPr>
        <p:blipFill>
          <a:blip r:embed="rId2"/>
          <a:srcRect/>
          <a:stretch>
            <a:fillRect/>
          </a:stretch>
        </p:blipFill>
        <p:spPr bwMode="auto">
          <a:xfrm>
            <a:off x="0" y="5392981"/>
            <a:ext cx="12192000" cy="1465019"/>
          </a:xfrm>
          <a:prstGeom prst="rect">
            <a:avLst/>
          </a:prstGeom>
          <a:noFill/>
        </p:spPr>
      </p:pic>
      <p:pic>
        <p:nvPicPr>
          <p:cNvPr id="8" name="Picture 4" descr="&amp;Scy;&amp;ocy;&amp;khcy;&amp;rcy;&amp;acy;&amp;ncy;&amp;icy;&amp;tcy;&amp;iecy; &amp;Zcy;&amp;iecy;&amp;mcy;&amp;lcy;&amp;icy; &amp;Zcy;&amp;iecy;&amp;mcy;&amp;lcy;&amp;icy;, &amp;Icy;&amp;zcy; &amp;Ecy;&amp;kcy;&amp;ocy;&amp;lcy;&amp;ocy;&amp;gcy;&amp;icy;&amp;icy; &amp;Icy;&amp;kcy;&amp;ocy;&amp;ncy;&amp;ycy; &amp;Ucy;&amp;scy;&amp;tcy;&amp;ocy;&amp;jcy;&amp;chcy;&amp;icy;&amp;vcy;&amp;ocy;&amp;gcy;&amp;ocy; &amp;Rcy;&amp;acy;&amp;zcy;&amp;vcy;&amp;icy;&amp;tcy;&amp;icy;&amp;yacy; &amp; &amp;Kcy;&amp;ocy;&amp;ncy;&amp;tscy;&amp;iecy;&amp;pcy;&amp;tscy;&amp;icy;&amp;icy; &amp;Ocy;&amp;kcy;&amp;rcy;&amp;ucy;&amp;zhcy;&amp;acy;&amp;yucy;&amp;shchcy;&amp;iecy;&amp;jcy; &amp;Scy;&amp;rcy;&amp;iecy;&amp;dcy;&amp;ycy; &amp;kcy;&amp;lcy;&amp;icy;&amp;pcy;&amp;acy;&amp;rcy;&amp;tcy;&amp;ycy; - ClipartLogo.com"/>
          <p:cNvPicPr>
            <a:picLocks noChangeAspect="1" noChangeArrowheads="1"/>
          </p:cNvPicPr>
          <p:nvPr userDrawn="1"/>
        </p:nvPicPr>
        <p:blipFill>
          <a:blip r:embed="rId3" cstate="email">
            <a:lum bright="-30000" contrast="20000"/>
            <a:extLst>
              <a:ext uri="{28A0092B-C50C-407E-A947-70E740481C1C}">
                <a14:useLocalDpi xmlns:a14="http://schemas.microsoft.com/office/drawing/2010/main"/>
              </a:ext>
            </a:extLst>
          </a:blip>
          <a:srcRect l="11539" t="-7692" r="11537"/>
          <a:stretch>
            <a:fillRect/>
          </a:stretch>
        </p:blipFill>
        <p:spPr bwMode="auto">
          <a:xfrm>
            <a:off x="9810776" y="4500570"/>
            <a:ext cx="2109125" cy="2214546"/>
          </a:xfrm>
          <a:prstGeom prst="rect">
            <a:avLst/>
          </a:prstGeom>
          <a:noFill/>
        </p:spPr>
      </p:pic>
    </p:spTree>
    <p:extLst>
      <p:ext uri="{BB962C8B-B14F-4D97-AF65-F5344CB8AC3E}">
        <p14:creationId xmlns:p14="http://schemas.microsoft.com/office/powerpoint/2010/main" val="821425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Два объекта">
    <p:spTree>
      <p:nvGrpSpPr>
        <p:cNvPr id="1" name=""/>
        <p:cNvGrpSpPr/>
        <p:nvPr/>
      </p:nvGrpSpPr>
      <p:grpSpPr>
        <a:xfrm>
          <a:off x="0" y="0"/>
          <a:ext cx="0" cy="0"/>
          <a:chOff x="0" y="0"/>
          <a:chExt cx="0" cy="0"/>
        </a:xfrm>
      </p:grpSpPr>
      <p:pic>
        <p:nvPicPr>
          <p:cNvPr id="9" name="Picture 6" descr="http://img-fotki.yandex.ru/get/5810/104166334.75/0_62657_440c7269_S.jpg"/>
          <p:cNvPicPr>
            <a:picLocks noChangeAspect="1" noChangeArrowheads="1"/>
          </p:cNvPicPr>
          <p:nvPr userDrawn="1"/>
        </p:nvPicPr>
        <p:blipFill>
          <a:blip r:embed="rId2"/>
          <a:srcRect/>
          <a:stretch>
            <a:fillRect/>
          </a:stretch>
        </p:blipFill>
        <p:spPr bwMode="auto">
          <a:xfrm>
            <a:off x="0" y="5857893"/>
            <a:ext cx="9620275" cy="1000107"/>
          </a:xfrm>
          <a:prstGeom prst="rect">
            <a:avLst/>
          </a:prstGeom>
          <a:noFill/>
        </p:spPr>
      </p:pic>
      <p:pic>
        <p:nvPicPr>
          <p:cNvPr id="8" name="Picture 2" descr="&amp;Fcy;&amp;ocy;&amp;tcy;&amp;ocy;&amp;ocy;&amp;bcy;&amp;ocy;&amp;icy; &amp;vcy;&amp;ocy;&amp;lcy;&amp;shcy;&amp;iecy;&amp;bcy;&amp;ncy;&amp;acy;&amp;yacy; &amp;kcy;&amp;ncy;&amp;icy;&amp;gcy;&amp;acy; - &amp;fcy;&amp;ocy;&amp;ncy;&amp;iecy; * PIXERS.ru"/>
          <p:cNvPicPr>
            <a:picLocks noChangeAspect="1" noChangeArrowheads="1"/>
          </p:cNvPicPr>
          <p:nvPr userDrawn="1"/>
        </p:nvPicPr>
        <p:blipFill>
          <a:blip r:embed="rId3" cstate="email">
            <a:clrChange>
              <a:clrFrom>
                <a:srgbClr val="FFFFFF"/>
              </a:clrFrom>
              <a:clrTo>
                <a:srgbClr val="FFFFFF">
                  <a:alpha val="0"/>
                </a:srgbClr>
              </a:clrTo>
            </a:clrChange>
            <a:lum contrast="30000"/>
            <a:extLst>
              <a:ext uri="{28A0092B-C50C-407E-A947-70E740481C1C}">
                <a14:useLocalDpi xmlns:a14="http://schemas.microsoft.com/office/drawing/2010/main"/>
              </a:ext>
            </a:extLst>
          </a:blip>
          <a:srcRect/>
          <a:stretch>
            <a:fillRect/>
          </a:stretch>
        </p:blipFill>
        <p:spPr bwMode="auto">
          <a:xfrm>
            <a:off x="7715219" y="4186320"/>
            <a:ext cx="4476781" cy="2671680"/>
          </a:xfrm>
          <a:prstGeom prst="rect">
            <a:avLst/>
          </a:prstGeom>
          <a:noFill/>
        </p:spPr>
      </p:pic>
    </p:spTree>
    <p:extLst>
      <p:ext uri="{BB962C8B-B14F-4D97-AF65-F5344CB8AC3E}">
        <p14:creationId xmlns:p14="http://schemas.microsoft.com/office/powerpoint/2010/main" val="3202775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Сравнение">
    <p:spTree>
      <p:nvGrpSpPr>
        <p:cNvPr id="1" name=""/>
        <p:cNvGrpSpPr/>
        <p:nvPr/>
      </p:nvGrpSpPr>
      <p:grpSpPr>
        <a:xfrm>
          <a:off x="0" y="0"/>
          <a:ext cx="0" cy="0"/>
          <a:chOff x="0" y="0"/>
          <a:chExt cx="0" cy="0"/>
        </a:xfrm>
      </p:grpSpPr>
      <p:pic>
        <p:nvPicPr>
          <p:cNvPr id="14" name="Picture 2" descr="http://img-fotki.yandex.ru/get/5112/104166334.75/0_6264f_c0775d62_S.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t="22222" r="1765"/>
          <a:stretch>
            <a:fillRect/>
          </a:stretch>
        </p:blipFill>
        <p:spPr bwMode="auto">
          <a:xfrm rot="5400000" flipV="1">
            <a:off x="-1049577" y="1049577"/>
            <a:ext cx="2714620" cy="615467"/>
          </a:xfrm>
          <a:prstGeom prst="rect">
            <a:avLst/>
          </a:prstGeom>
          <a:noFill/>
        </p:spPr>
      </p:pic>
      <p:pic>
        <p:nvPicPr>
          <p:cNvPr id="7170" name="Picture 2" descr="http://img-fotki.yandex.ru/get/5112/104166334.75/0_6264f_c0775d62_S.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rot="16200000" flipV="1">
            <a:off x="-2869680" y="2869675"/>
            <a:ext cx="6858002" cy="1118647"/>
          </a:xfrm>
          <a:prstGeom prst="rect">
            <a:avLst/>
          </a:prstGeom>
          <a:noFill/>
        </p:spPr>
      </p:pic>
      <p:pic>
        <p:nvPicPr>
          <p:cNvPr id="10" name="Picture 12" descr="&amp;Acy;&amp;bcy;&amp;scy;&amp;tcy;&amp;rcy;&amp;acy;&amp;kcy;&amp;tcy;&amp;ncy;&amp;ycy;&amp;jcy; &amp;Zcy;&amp;iecy;&amp;mcy;&amp;lcy;&amp;icy; &amp;Scy;&amp;icy;&amp;mcy;&amp;vcy;&amp;ocy;&amp;lcy; &amp;Kcy;&amp;ocy;&amp;ncy;&amp;tscy;&amp;iecy;&amp;pcy;&amp;tscy;&amp;icy;&amp;yacy; &amp;Gcy;&amp;lcy;&amp;ocy;&amp;bcy;&amp;acy;&amp;lcy;&amp;softcy;&amp;ncy;&amp;ocy;&amp;gcy;&amp;ocy; &amp;Ecy;&amp;kcy;&amp;ocy; &amp;kcy;&amp;lcy;&amp;icy;&amp;pcy;&amp;acy;&amp;rcy;&amp;tcy;&amp;ycy; - ClipartLogo.com"/>
          <p:cNvPicPr>
            <a:picLocks noChangeAspect="1" noChangeArrowheads="1"/>
          </p:cNvPicPr>
          <p:nvPr userDrawn="1"/>
        </p:nvPicPr>
        <p:blipFill>
          <a:blip r:embed="rId4" cstate="email">
            <a:clrChange>
              <a:clrFrom>
                <a:srgbClr val="FFFFFF"/>
              </a:clrFrom>
              <a:clrTo>
                <a:srgbClr val="FFFFFF">
                  <a:alpha val="0"/>
                </a:srgbClr>
              </a:clrTo>
            </a:clrChange>
            <a:lum bright="-10000" contrast="10000"/>
            <a:extLst>
              <a:ext uri="{28A0092B-C50C-407E-A947-70E740481C1C}">
                <a14:useLocalDpi xmlns:a14="http://schemas.microsoft.com/office/drawing/2010/main"/>
              </a:ext>
            </a:extLst>
          </a:blip>
          <a:srcRect/>
          <a:stretch>
            <a:fillRect/>
          </a:stretch>
        </p:blipFill>
        <p:spPr bwMode="auto">
          <a:xfrm>
            <a:off x="285709" y="142852"/>
            <a:ext cx="2952771" cy="2297598"/>
          </a:xfrm>
          <a:prstGeom prst="rect">
            <a:avLst/>
          </a:prstGeom>
          <a:noFill/>
        </p:spPr>
      </p:pic>
    </p:spTree>
    <p:extLst>
      <p:ext uri="{BB962C8B-B14F-4D97-AF65-F5344CB8AC3E}">
        <p14:creationId xmlns:p14="http://schemas.microsoft.com/office/powerpoint/2010/main" val="34146476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Титульный слайд">
    <p:spTree>
      <p:nvGrpSpPr>
        <p:cNvPr id="1" name=""/>
        <p:cNvGrpSpPr/>
        <p:nvPr/>
      </p:nvGrpSpPr>
      <p:grpSpPr>
        <a:xfrm>
          <a:off x="0" y="0"/>
          <a:ext cx="0" cy="0"/>
          <a:chOff x="0" y="0"/>
          <a:chExt cx="0" cy="0"/>
        </a:xfrm>
      </p:grpSpPr>
      <p:grpSp>
        <p:nvGrpSpPr>
          <p:cNvPr id="19" name="Группа 18"/>
          <p:cNvGrpSpPr/>
          <p:nvPr userDrawn="1"/>
        </p:nvGrpSpPr>
        <p:grpSpPr>
          <a:xfrm>
            <a:off x="285709" y="0"/>
            <a:ext cx="8858312" cy="2071678"/>
            <a:chOff x="214282" y="0"/>
            <a:chExt cx="6643734" cy="2071678"/>
          </a:xfrm>
        </p:grpSpPr>
        <p:pic>
          <p:nvPicPr>
            <p:cNvPr id="9"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5000628" y="0"/>
              <a:ext cx="1857388" cy="1071570"/>
            </a:xfrm>
            <a:prstGeom prst="rect">
              <a:avLst/>
            </a:prstGeom>
            <a:noFill/>
          </p:spPr>
        </p:pic>
        <p:pic>
          <p:nvPicPr>
            <p:cNvPr id="10"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3"/>
            <a:srcRect/>
            <a:stretch>
              <a:fillRect/>
            </a:stretch>
          </p:blipFill>
          <p:spPr bwMode="auto">
            <a:xfrm>
              <a:off x="214282" y="214290"/>
              <a:ext cx="4753156" cy="1857388"/>
            </a:xfrm>
            <a:prstGeom prst="rect">
              <a:avLst/>
            </a:prstGeom>
            <a:noFill/>
          </p:spPr>
        </p:pic>
      </p:grpSp>
      <p:pic>
        <p:nvPicPr>
          <p:cNvPr id="11" name="Picture 12" descr="&amp;Acy;&amp;bcy;&amp;scy;&amp;tcy;&amp;rcy;&amp;acy;&amp;kcy;&amp;tcy;&amp;ncy;&amp;ycy;&amp;jcy; &amp;Zcy;&amp;iecy;&amp;mcy;&amp;lcy;&amp;icy; &amp;Scy;&amp;icy;&amp;mcy;&amp;vcy;&amp;ocy;&amp;lcy; &amp;Kcy;&amp;ocy;&amp;ncy;&amp;tscy;&amp;iecy;&amp;pcy;&amp;tscy;&amp;icy;&amp;yacy; &amp;Gcy;&amp;lcy;&amp;ocy;&amp;bcy;&amp;acy;&amp;lcy;&amp;softcy;&amp;ncy;&amp;ocy;&amp;gcy;&amp;ocy; &amp;Ecy;&amp;kcy;&amp;ocy; &amp;kcy;&amp;lcy;&amp;icy;&amp;pcy;&amp;acy;&amp;rcy;&amp;tcy;&amp;ycy; - ClipartLogo.com"/>
          <p:cNvPicPr>
            <a:picLocks noChangeAspect="1" noChangeArrowheads="1"/>
          </p:cNvPicPr>
          <p:nvPr userDrawn="1"/>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85710" y="2357431"/>
            <a:ext cx="5531421" cy="4304085"/>
          </a:xfrm>
          <a:prstGeom prst="rect">
            <a:avLst/>
          </a:prstGeom>
          <a:noFill/>
        </p:spPr>
      </p:pic>
      <p:grpSp>
        <p:nvGrpSpPr>
          <p:cNvPr id="20" name="Группа 19"/>
          <p:cNvGrpSpPr/>
          <p:nvPr userDrawn="1"/>
        </p:nvGrpSpPr>
        <p:grpSpPr>
          <a:xfrm>
            <a:off x="4286238" y="5333405"/>
            <a:ext cx="7677245" cy="1334703"/>
            <a:chOff x="3214678" y="5333404"/>
            <a:chExt cx="5757934" cy="1334703"/>
          </a:xfrm>
        </p:grpSpPr>
        <p:pic>
          <p:nvPicPr>
            <p:cNvPr id="12"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5"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7000892" y="5333404"/>
              <a:ext cx="1971720" cy="1310281"/>
            </a:xfrm>
            <a:prstGeom prst="rect">
              <a:avLst/>
            </a:prstGeom>
            <a:noFill/>
          </p:spPr>
        </p:pic>
        <p:grpSp>
          <p:nvGrpSpPr>
            <p:cNvPr id="13" name="Группа 12"/>
            <p:cNvGrpSpPr/>
            <p:nvPr userDrawn="1"/>
          </p:nvGrpSpPr>
          <p:grpSpPr>
            <a:xfrm>
              <a:off x="5143504" y="6000768"/>
              <a:ext cx="1928826" cy="595901"/>
              <a:chOff x="5143504" y="6072206"/>
              <a:chExt cx="1928826" cy="595901"/>
            </a:xfrm>
          </p:grpSpPr>
          <p:pic>
            <p:nvPicPr>
              <p:cNvPr id="14"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5"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7"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nvGrpSpPr>
            <p:cNvPr id="16" name="Группа 15"/>
            <p:cNvGrpSpPr/>
            <p:nvPr userDrawn="1"/>
          </p:nvGrpSpPr>
          <p:grpSpPr>
            <a:xfrm>
              <a:off x="3214678" y="6072206"/>
              <a:ext cx="1928826" cy="595901"/>
              <a:chOff x="5143504" y="6072206"/>
              <a:chExt cx="1928826" cy="595901"/>
            </a:xfrm>
          </p:grpSpPr>
          <p:pic>
            <p:nvPicPr>
              <p:cNvPr id="17"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8"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7"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spTree>
    <p:extLst>
      <p:ext uri="{BB962C8B-B14F-4D97-AF65-F5344CB8AC3E}">
        <p14:creationId xmlns:p14="http://schemas.microsoft.com/office/powerpoint/2010/main" val="2768520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Заголовок и объект">
    <p:spTree>
      <p:nvGrpSpPr>
        <p:cNvPr id="1" name=""/>
        <p:cNvGrpSpPr/>
        <p:nvPr/>
      </p:nvGrpSpPr>
      <p:grpSpPr>
        <a:xfrm>
          <a:off x="0" y="0"/>
          <a:ext cx="0" cy="0"/>
          <a:chOff x="0" y="0"/>
          <a:chExt cx="0" cy="0"/>
        </a:xfrm>
      </p:grpSpPr>
      <p:grpSp>
        <p:nvGrpSpPr>
          <p:cNvPr id="7" name="Группа 6"/>
          <p:cNvGrpSpPr/>
          <p:nvPr userDrawn="1"/>
        </p:nvGrpSpPr>
        <p:grpSpPr>
          <a:xfrm>
            <a:off x="380960" y="214290"/>
            <a:ext cx="8572560" cy="1643074"/>
            <a:chOff x="214282" y="0"/>
            <a:chExt cx="6643734" cy="2071678"/>
          </a:xfrm>
        </p:grpSpPr>
        <p:pic>
          <p:nvPicPr>
            <p:cNvPr id="8"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5000628" y="0"/>
              <a:ext cx="1857388" cy="1071570"/>
            </a:xfrm>
            <a:prstGeom prst="rect">
              <a:avLst/>
            </a:prstGeom>
            <a:noFill/>
          </p:spPr>
        </p:pic>
        <p:pic>
          <p:nvPicPr>
            <p:cNvPr id="9"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214282" y="214290"/>
              <a:ext cx="4753156" cy="1857388"/>
            </a:xfrm>
            <a:prstGeom prst="rect">
              <a:avLst/>
            </a:prstGeom>
            <a:noFill/>
          </p:spPr>
        </p:pic>
      </p:grpSp>
      <p:grpSp>
        <p:nvGrpSpPr>
          <p:cNvPr id="10" name="Группа 9"/>
          <p:cNvGrpSpPr/>
          <p:nvPr userDrawn="1"/>
        </p:nvGrpSpPr>
        <p:grpSpPr>
          <a:xfrm>
            <a:off x="4286238" y="5333405"/>
            <a:ext cx="7677245" cy="1334703"/>
            <a:chOff x="3214678" y="5333404"/>
            <a:chExt cx="5757934" cy="1334703"/>
          </a:xfrm>
        </p:grpSpPr>
        <p:pic>
          <p:nvPicPr>
            <p:cNvPr id="11"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4"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7000892" y="5333404"/>
              <a:ext cx="1971720" cy="1310281"/>
            </a:xfrm>
            <a:prstGeom prst="rect">
              <a:avLst/>
            </a:prstGeom>
            <a:noFill/>
          </p:spPr>
        </p:pic>
        <p:grpSp>
          <p:nvGrpSpPr>
            <p:cNvPr id="12" name="Группа 12"/>
            <p:cNvGrpSpPr/>
            <p:nvPr userDrawn="1"/>
          </p:nvGrpSpPr>
          <p:grpSpPr>
            <a:xfrm>
              <a:off x="5143504" y="6000768"/>
              <a:ext cx="1928826" cy="595901"/>
              <a:chOff x="5143504" y="6072206"/>
              <a:chExt cx="1928826" cy="595901"/>
            </a:xfrm>
          </p:grpSpPr>
          <p:pic>
            <p:nvPicPr>
              <p:cNvPr id="16"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5"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7"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nvGrpSpPr>
            <p:cNvPr id="13" name="Группа 15"/>
            <p:cNvGrpSpPr/>
            <p:nvPr userDrawn="1"/>
          </p:nvGrpSpPr>
          <p:grpSpPr>
            <a:xfrm>
              <a:off x="3214678" y="6072206"/>
              <a:ext cx="1928826" cy="595901"/>
              <a:chOff x="5143504" y="6072206"/>
              <a:chExt cx="1928826" cy="595901"/>
            </a:xfrm>
          </p:grpSpPr>
          <p:pic>
            <p:nvPicPr>
              <p:cNvPr id="14"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5"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5"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spTree>
    <p:extLst>
      <p:ext uri="{BB962C8B-B14F-4D97-AF65-F5344CB8AC3E}">
        <p14:creationId xmlns:p14="http://schemas.microsoft.com/office/powerpoint/2010/main" val="1698764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Заголовок раздела">
    <p:spTree>
      <p:nvGrpSpPr>
        <p:cNvPr id="1" name=""/>
        <p:cNvGrpSpPr/>
        <p:nvPr/>
      </p:nvGrpSpPr>
      <p:grpSpPr>
        <a:xfrm>
          <a:off x="0" y="0"/>
          <a:ext cx="0" cy="0"/>
          <a:chOff x="0" y="0"/>
          <a:chExt cx="0" cy="0"/>
        </a:xfrm>
      </p:grpSpPr>
      <p:pic>
        <p:nvPicPr>
          <p:cNvPr id="9222" name="Picture 6" descr="http://img-fotki.yandex.ru/get/5810/104166334.75/0_62657_440c7269_S.jpg"/>
          <p:cNvPicPr>
            <a:picLocks noChangeAspect="1" noChangeArrowheads="1"/>
          </p:cNvPicPr>
          <p:nvPr userDrawn="1"/>
        </p:nvPicPr>
        <p:blipFill>
          <a:blip r:embed="rId2"/>
          <a:srcRect/>
          <a:stretch>
            <a:fillRect/>
          </a:stretch>
        </p:blipFill>
        <p:spPr bwMode="auto">
          <a:xfrm>
            <a:off x="0" y="5392981"/>
            <a:ext cx="12192000" cy="1465019"/>
          </a:xfrm>
          <a:prstGeom prst="rect">
            <a:avLst/>
          </a:prstGeom>
          <a:noFill/>
        </p:spPr>
      </p:pic>
      <p:pic>
        <p:nvPicPr>
          <p:cNvPr id="8" name="Picture 4" descr="&amp;Scy;&amp;ocy;&amp;khcy;&amp;rcy;&amp;acy;&amp;ncy;&amp;icy;&amp;tcy;&amp;iecy; &amp;Zcy;&amp;iecy;&amp;mcy;&amp;lcy;&amp;icy; &amp;Zcy;&amp;iecy;&amp;mcy;&amp;lcy;&amp;icy;, &amp;Icy;&amp;zcy; &amp;Ecy;&amp;kcy;&amp;ocy;&amp;lcy;&amp;ocy;&amp;gcy;&amp;icy;&amp;icy; &amp;Icy;&amp;kcy;&amp;ocy;&amp;ncy;&amp;ycy; &amp;Ucy;&amp;scy;&amp;tcy;&amp;ocy;&amp;jcy;&amp;chcy;&amp;icy;&amp;vcy;&amp;ocy;&amp;gcy;&amp;ocy; &amp;Rcy;&amp;acy;&amp;zcy;&amp;vcy;&amp;icy;&amp;tcy;&amp;icy;&amp;yacy; &amp; &amp;Kcy;&amp;ocy;&amp;ncy;&amp;tscy;&amp;iecy;&amp;pcy;&amp;tscy;&amp;icy;&amp;icy; &amp;Ocy;&amp;kcy;&amp;rcy;&amp;ucy;&amp;zhcy;&amp;acy;&amp;yucy;&amp;shchcy;&amp;iecy;&amp;jcy; &amp;Scy;&amp;rcy;&amp;iecy;&amp;dcy;&amp;ycy; &amp;kcy;&amp;lcy;&amp;icy;&amp;pcy;&amp;acy;&amp;rcy;&amp;tcy;&amp;ycy; - ClipartLogo.com"/>
          <p:cNvPicPr>
            <a:picLocks noChangeAspect="1" noChangeArrowheads="1"/>
          </p:cNvPicPr>
          <p:nvPr userDrawn="1"/>
        </p:nvPicPr>
        <p:blipFill>
          <a:blip r:embed="rId3" cstate="email">
            <a:lum bright="-30000" contrast="20000"/>
            <a:extLst>
              <a:ext uri="{28A0092B-C50C-407E-A947-70E740481C1C}">
                <a14:useLocalDpi xmlns:a14="http://schemas.microsoft.com/office/drawing/2010/main"/>
              </a:ext>
            </a:extLst>
          </a:blip>
          <a:srcRect l="11539" t="-7692" r="11537"/>
          <a:stretch>
            <a:fillRect/>
          </a:stretch>
        </p:blipFill>
        <p:spPr bwMode="auto">
          <a:xfrm>
            <a:off x="9810776" y="4500570"/>
            <a:ext cx="2109125" cy="2214546"/>
          </a:xfrm>
          <a:prstGeom prst="rect">
            <a:avLst/>
          </a:prstGeom>
          <a:noFill/>
        </p:spPr>
      </p:pic>
    </p:spTree>
    <p:extLst>
      <p:ext uri="{BB962C8B-B14F-4D97-AF65-F5344CB8AC3E}">
        <p14:creationId xmlns:p14="http://schemas.microsoft.com/office/powerpoint/2010/main" val="14552809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Два объекта">
    <p:spTree>
      <p:nvGrpSpPr>
        <p:cNvPr id="1" name=""/>
        <p:cNvGrpSpPr/>
        <p:nvPr/>
      </p:nvGrpSpPr>
      <p:grpSpPr>
        <a:xfrm>
          <a:off x="0" y="0"/>
          <a:ext cx="0" cy="0"/>
          <a:chOff x="0" y="0"/>
          <a:chExt cx="0" cy="0"/>
        </a:xfrm>
      </p:grpSpPr>
      <p:pic>
        <p:nvPicPr>
          <p:cNvPr id="9" name="Picture 6" descr="http://img-fotki.yandex.ru/get/5810/104166334.75/0_62657_440c7269_S.jpg"/>
          <p:cNvPicPr>
            <a:picLocks noChangeAspect="1" noChangeArrowheads="1"/>
          </p:cNvPicPr>
          <p:nvPr userDrawn="1"/>
        </p:nvPicPr>
        <p:blipFill>
          <a:blip r:embed="rId2"/>
          <a:srcRect/>
          <a:stretch>
            <a:fillRect/>
          </a:stretch>
        </p:blipFill>
        <p:spPr bwMode="auto">
          <a:xfrm>
            <a:off x="0" y="5857893"/>
            <a:ext cx="9620275" cy="1000107"/>
          </a:xfrm>
          <a:prstGeom prst="rect">
            <a:avLst/>
          </a:prstGeom>
          <a:noFill/>
        </p:spPr>
      </p:pic>
      <p:pic>
        <p:nvPicPr>
          <p:cNvPr id="8" name="Picture 2" descr="&amp;Fcy;&amp;ocy;&amp;tcy;&amp;ocy;&amp;ocy;&amp;bcy;&amp;ocy;&amp;icy; &amp;vcy;&amp;ocy;&amp;lcy;&amp;shcy;&amp;iecy;&amp;bcy;&amp;ncy;&amp;acy;&amp;yacy; &amp;kcy;&amp;ncy;&amp;icy;&amp;gcy;&amp;acy; - &amp;fcy;&amp;ocy;&amp;ncy;&amp;iecy; * PIXERS.ru"/>
          <p:cNvPicPr>
            <a:picLocks noChangeAspect="1" noChangeArrowheads="1"/>
          </p:cNvPicPr>
          <p:nvPr userDrawn="1"/>
        </p:nvPicPr>
        <p:blipFill>
          <a:blip r:embed="rId3" cstate="email">
            <a:clrChange>
              <a:clrFrom>
                <a:srgbClr val="FFFFFF"/>
              </a:clrFrom>
              <a:clrTo>
                <a:srgbClr val="FFFFFF">
                  <a:alpha val="0"/>
                </a:srgbClr>
              </a:clrTo>
            </a:clrChange>
            <a:lum contrast="30000"/>
            <a:extLst>
              <a:ext uri="{28A0092B-C50C-407E-A947-70E740481C1C}">
                <a14:useLocalDpi xmlns:a14="http://schemas.microsoft.com/office/drawing/2010/main"/>
              </a:ext>
            </a:extLst>
          </a:blip>
          <a:srcRect/>
          <a:stretch>
            <a:fillRect/>
          </a:stretch>
        </p:blipFill>
        <p:spPr bwMode="auto">
          <a:xfrm>
            <a:off x="7715219" y="4186320"/>
            <a:ext cx="4476781" cy="2671680"/>
          </a:xfrm>
          <a:prstGeom prst="rect">
            <a:avLst/>
          </a:prstGeom>
          <a:noFill/>
        </p:spPr>
      </p:pic>
    </p:spTree>
    <p:extLst>
      <p:ext uri="{BB962C8B-B14F-4D97-AF65-F5344CB8AC3E}">
        <p14:creationId xmlns:p14="http://schemas.microsoft.com/office/powerpoint/2010/main" val="1870429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Сравнение">
    <p:spTree>
      <p:nvGrpSpPr>
        <p:cNvPr id="1" name=""/>
        <p:cNvGrpSpPr/>
        <p:nvPr/>
      </p:nvGrpSpPr>
      <p:grpSpPr>
        <a:xfrm>
          <a:off x="0" y="0"/>
          <a:ext cx="0" cy="0"/>
          <a:chOff x="0" y="0"/>
          <a:chExt cx="0" cy="0"/>
        </a:xfrm>
      </p:grpSpPr>
      <p:pic>
        <p:nvPicPr>
          <p:cNvPr id="14" name="Picture 2" descr="http://img-fotki.yandex.ru/get/5112/104166334.75/0_6264f_c0775d62_S.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t="22222" r="1765"/>
          <a:stretch>
            <a:fillRect/>
          </a:stretch>
        </p:blipFill>
        <p:spPr bwMode="auto">
          <a:xfrm rot="5400000" flipV="1">
            <a:off x="-1049577" y="1049577"/>
            <a:ext cx="2714620" cy="615467"/>
          </a:xfrm>
          <a:prstGeom prst="rect">
            <a:avLst/>
          </a:prstGeom>
          <a:noFill/>
        </p:spPr>
      </p:pic>
      <p:pic>
        <p:nvPicPr>
          <p:cNvPr id="7170" name="Picture 2" descr="http://img-fotki.yandex.ru/get/5112/104166334.75/0_6264f_c0775d62_S.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rot="16200000" flipV="1">
            <a:off x="-2869680" y="2869675"/>
            <a:ext cx="6858002" cy="1118647"/>
          </a:xfrm>
          <a:prstGeom prst="rect">
            <a:avLst/>
          </a:prstGeom>
          <a:noFill/>
        </p:spPr>
      </p:pic>
      <p:pic>
        <p:nvPicPr>
          <p:cNvPr id="10" name="Picture 12" descr="&amp;Acy;&amp;bcy;&amp;scy;&amp;tcy;&amp;rcy;&amp;acy;&amp;kcy;&amp;tcy;&amp;ncy;&amp;ycy;&amp;jcy; &amp;Zcy;&amp;iecy;&amp;mcy;&amp;lcy;&amp;icy; &amp;Scy;&amp;icy;&amp;mcy;&amp;vcy;&amp;ocy;&amp;lcy; &amp;Kcy;&amp;ocy;&amp;ncy;&amp;tscy;&amp;iecy;&amp;pcy;&amp;tscy;&amp;icy;&amp;yacy; &amp;Gcy;&amp;lcy;&amp;ocy;&amp;bcy;&amp;acy;&amp;lcy;&amp;softcy;&amp;ncy;&amp;ocy;&amp;gcy;&amp;ocy; &amp;Ecy;&amp;kcy;&amp;ocy; &amp;kcy;&amp;lcy;&amp;icy;&amp;pcy;&amp;acy;&amp;rcy;&amp;tcy;&amp;ycy; - ClipartLogo.com"/>
          <p:cNvPicPr>
            <a:picLocks noChangeAspect="1" noChangeArrowheads="1"/>
          </p:cNvPicPr>
          <p:nvPr userDrawn="1"/>
        </p:nvPicPr>
        <p:blipFill>
          <a:blip r:embed="rId4" cstate="email">
            <a:clrChange>
              <a:clrFrom>
                <a:srgbClr val="FFFFFF"/>
              </a:clrFrom>
              <a:clrTo>
                <a:srgbClr val="FFFFFF">
                  <a:alpha val="0"/>
                </a:srgbClr>
              </a:clrTo>
            </a:clrChange>
            <a:lum bright="-10000" contrast="10000"/>
            <a:extLst>
              <a:ext uri="{28A0092B-C50C-407E-A947-70E740481C1C}">
                <a14:useLocalDpi xmlns:a14="http://schemas.microsoft.com/office/drawing/2010/main"/>
              </a:ext>
            </a:extLst>
          </a:blip>
          <a:srcRect/>
          <a:stretch>
            <a:fillRect/>
          </a:stretch>
        </p:blipFill>
        <p:spPr bwMode="auto">
          <a:xfrm>
            <a:off x="285709" y="142852"/>
            <a:ext cx="2952771" cy="2297598"/>
          </a:xfrm>
          <a:prstGeom prst="rect">
            <a:avLst/>
          </a:prstGeom>
          <a:noFill/>
        </p:spPr>
      </p:pic>
    </p:spTree>
    <p:extLst>
      <p:ext uri="{BB962C8B-B14F-4D97-AF65-F5344CB8AC3E}">
        <p14:creationId xmlns:p14="http://schemas.microsoft.com/office/powerpoint/2010/main" val="16284291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Титульный слайд">
    <p:spTree>
      <p:nvGrpSpPr>
        <p:cNvPr id="1" name=""/>
        <p:cNvGrpSpPr/>
        <p:nvPr/>
      </p:nvGrpSpPr>
      <p:grpSpPr>
        <a:xfrm>
          <a:off x="0" y="0"/>
          <a:ext cx="0" cy="0"/>
          <a:chOff x="0" y="0"/>
          <a:chExt cx="0" cy="0"/>
        </a:xfrm>
      </p:grpSpPr>
      <p:grpSp>
        <p:nvGrpSpPr>
          <p:cNvPr id="19" name="Группа 18"/>
          <p:cNvGrpSpPr/>
          <p:nvPr userDrawn="1"/>
        </p:nvGrpSpPr>
        <p:grpSpPr>
          <a:xfrm>
            <a:off x="285709" y="0"/>
            <a:ext cx="8858312" cy="2071678"/>
            <a:chOff x="214282" y="0"/>
            <a:chExt cx="6643734" cy="2071678"/>
          </a:xfrm>
        </p:grpSpPr>
        <p:pic>
          <p:nvPicPr>
            <p:cNvPr id="9"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5000628" y="0"/>
              <a:ext cx="1857388" cy="1071570"/>
            </a:xfrm>
            <a:prstGeom prst="rect">
              <a:avLst/>
            </a:prstGeom>
            <a:noFill/>
          </p:spPr>
        </p:pic>
        <p:pic>
          <p:nvPicPr>
            <p:cNvPr id="10"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3"/>
            <a:srcRect/>
            <a:stretch>
              <a:fillRect/>
            </a:stretch>
          </p:blipFill>
          <p:spPr bwMode="auto">
            <a:xfrm>
              <a:off x="214282" y="214290"/>
              <a:ext cx="4753156" cy="1857388"/>
            </a:xfrm>
            <a:prstGeom prst="rect">
              <a:avLst/>
            </a:prstGeom>
            <a:noFill/>
          </p:spPr>
        </p:pic>
      </p:grpSp>
      <p:pic>
        <p:nvPicPr>
          <p:cNvPr id="11" name="Picture 12" descr="&amp;Acy;&amp;bcy;&amp;scy;&amp;tcy;&amp;rcy;&amp;acy;&amp;kcy;&amp;tcy;&amp;ncy;&amp;ycy;&amp;jcy; &amp;Zcy;&amp;iecy;&amp;mcy;&amp;lcy;&amp;icy; &amp;Scy;&amp;icy;&amp;mcy;&amp;vcy;&amp;ocy;&amp;lcy; &amp;Kcy;&amp;ocy;&amp;ncy;&amp;tscy;&amp;iecy;&amp;pcy;&amp;tscy;&amp;icy;&amp;yacy; &amp;Gcy;&amp;lcy;&amp;ocy;&amp;bcy;&amp;acy;&amp;lcy;&amp;softcy;&amp;ncy;&amp;ocy;&amp;gcy;&amp;ocy; &amp;Ecy;&amp;kcy;&amp;ocy; &amp;kcy;&amp;lcy;&amp;icy;&amp;pcy;&amp;acy;&amp;rcy;&amp;tcy;&amp;ycy; - ClipartLogo.com"/>
          <p:cNvPicPr>
            <a:picLocks noChangeAspect="1" noChangeArrowheads="1"/>
          </p:cNvPicPr>
          <p:nvPr userDrawn="1"/>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85710" y="2357431"/>
            <a:ext cx="5531421" cy="4304085"/>
          </a:xfrm>
          <a:prstGeom prst="rect">
            <a:avLst/>
          </a:prstGeom>
          <a:noFill/>
        </p:spPr>
      </p:pic>
      <p:grpSp>
        <p:nvGrpSpPr>
          <p:cNvPr id="20" name="Группа 19"/>
          <p:cNvGrpSpPr/>
          <p:nvPr userDrawn="1"/>
        </p:nvGrpSpPr>
        <p:grpSpPr>
          <a:xfrm>
            <a:off x="4286238" y="5333405"/>
            <a:ext cx="7677245" cy="1334703"/>
            <a:chOff x="3214678" y="5333404"/>
            <a:chExt cx="5757934" cy="1334703"/>
          </a:xfrm>
        </p:grpSpPr>
        <p:pic>
          <p:nvPicPr>
            <p:cNvPr id="12"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5"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7000892" y="5333404"/>
              <a:ext cx="1971720" cy="1310281"/>
            </a:xfrm>
            <a:prstGeom prst="rect">
              <a:avLst/>
            </a:prstGeom>
            <a:noFill/>
          </p:spPr>
        </p:pic>
        <p:grpSp>
          <p:nvGrpSpPr>
            <p:cNvPr id="13" name="Группа 12"/>
            <p:cNvGrpSpPr/>
            <p:nvPr userDrawn="1"/>
          </p:nvGrpSpPr>
          <p:grpSpPr>
            <a:xfrm>
              <a:off x="5143504" y="6000768"/>
              <a:ext cx="1928826" cy="595901"/>
              <a:chOff x="5143504" y="6072206"/>
              <a:chExt cx="1928826" cy="595901"/>
            </a:xfrm>
          </p:grpSpPr>
          <p:pic>
            <p:nvPicPr>
              <p:cNvPr id="14"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5"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7"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nvGrpSpPr>
            <p:cNvPr id="16" name="Группа 15"/>
            <p:cNvGrpSpPr/>
            <p:nvPr userDrawn="1"/>
          </p:nvGrpSpPr>
          <p:grpSpPr>
            <a:xfrm>
              <a:off x="3214678" y="6072206"/>
              <a:ext cx="1928826" cy="595901"/>
              <a:chOff x="5143504" y="6072206"/>
              <a:chExt cx="1928826" cy="595901"/>
            </a:xfrm>
          </p:grpSpPr>
          <p:pic>
            <p:nvPicPr>
              <p:cNvPr id="17"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8"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7"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spTree>
    <p:extLst>
      <p:ext uri="{BB962C8B-B14F-4D97-AF65-F5344CB8AC3E}">
        <p14:creationId xmlns:p14="http://schemas.microsoft.com/office/powerpoint/2010/main" val="28666752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Заголовок раздела" type="secHead">
  <p:cSld name="Заголовок раздела">
    <p:spTree>
      <p:nvGrpSpPr>
        <p:cNvPr id="1" name="Shape 27"/>
        <p:cNvGrpSpPr/>
        <p:nvPr/>
      </p:nvGrpSpPr>
      <p:grpSpPr>
        <a:xfrm>
          <a:off x="0" y="0"/>
          <a:ext cx="0" cy="0"/>
          <a:chOff x="0" y="0"/>
          <a:chExt cx="0" cy="0"/>
        </a:xfrm>
      </p:grpSpPr>
      <p:sp>
        <p:nvSpPr>
          <p:cNvPr id="28" name="Google Shape;28;p5"/>
          <p:cNvSpPr txBox="1">
            <a:spLocks noGrp="1"/>
          </p:cNvSpPr>
          <p:nvPr>
            <p:ph type="title"/>
          </p:nvPr>
        </p:nvSpPr>
        <p:spPr>
          <a:xfrm>
            <a:off x="963084" y="4406900"/>
            <a:ext cx="10363200" cy="1362000"/>
          </a:xfrm>
          <a:prstGeom prst="rect">
            <a:avLst/>
          </a:prstGeom>
          <a:noFill/>
          <a:ln>
            <a:noFill/>
          </a:ln>
        </p:spPr>
        <p:txBody>
          <a:bodyPr spcFirstLastPara="1" wrap="square" lIns="91425" tIns="45700" rIns="91425" bIns="45700" anchor="t" anchorCtr="0">
            <a:noAutofit/>
          </a:bodyPr>
          <a:lstStyle>
            <a:lvl1pPr lvl="0" algn="l" rtl="0">
              <a:spcBef>
                <a:spcPts val="0"/>
              </a:spcBef>
              <a:spcAft>
                <a:spcPts val="0"/>
              </a:spcAft>
              <a:buClr>
                <a:schemeClr val="dk1"/>
              </a:buClr>
              <a:buSzPts val="4000"/>
              <a:buFont typeface="Calibri"/>
              <a:buNone/>
              <a:defRPr sz="4000" b="1" cap="none"/>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9" name="Google Shape;29;p5"/>
          <p:cNvSpPr txBox="1">
            <a:spLocks noGrp="1"/>
          </p:cNvSpPr>
          <p:nvPr>
            <p:ph type="body" idx="1"/>
          </p:nvPr>
        </p:nvSpPr>
        <p:spPr>
          <a:xfrm>
            <a:off x="963084" y="2906713"/>
            <a:ext cx="10363200" cy="1500400"/>
          </a:xfrm>
          <a:prstGeom prst="rect">
            <a:avLst/>
          </a:prstGeom>
          <a:noFill/>
          <a:ln>
            <a:noFill/>
          </a:ln>
        </p:spPr>
        <p:txBody>
          <a:bodyPr spcFirstLastPara="1" wrap="square" lIns="91425" tIns="45700" rIns="91425" bIns="45700" anchor="b" anchorCtr="0">
            <a:noAutofit/>
          </a:bodyPr>
          <a:lstStyle>
            <a:lvl1pPr marL="457200" lvl="0" indent="-228600" algn="l" rtl="0">
              <a:spcBef>
                <a:spcPts val="400"/>
              </a:spcBef>
              <a:spcAft>
                <a:spcPts val="0"/>
              </a:spcAft>
              <a:buClr>
                <a:srgbClr val="888888"/>
              </a:buClr>
              <a:buSzPts val="2000"/>
              <a:buNone/>
              <a:defRPr sz="2000">
                <a:solidFill>
                  <a:srgbClr val="888888"/>
                </a:solidFill>
              </a:defRPr>
            </a:lvl1pPr>
            <a:lvl2pPr marL="914400" lvl="1" indent="-228600" algn="l" rtl="0">
              <a:spcBef>
                <a:spcPts val="360"/>
              </a:spcBef>
              <a:spcAft>
                <a:spcPts val="0"/>
              </a:spcAft>
              <a:buClr>
                <a:srgbClr val="888888"/>
              </a:buClr>
              <a:buSzPts val="1800"/>
              <a:buNone/>
              <a:defRPr sz="1800">
                <a:solidFill>
                  <a:srgbClr val="888888"/>
                </a:solidFill>
              </a:defRPr>
            </a:lvl2pPr>
            <a:lvl3pPr marL="1371600" lvl="2" indent="-228600" algn="l" rtl="0">
              <a:spcBef>
                <a:spcPts val="320"/>
              </a:spcBef>
              <a:spcAft>
                <a:spcPts val="0"/>
              </a:spcAft>
              <a:buClr>
                <a:srgbClr val="888888"/>
              </a:buClr>
              <a:buSzPts val="1600"/>
              <a:buNone/>
              <a:defRPr sz="1600">
                <a:solidFill>
                  <a:srgbClr val="888888"/>
                </a:solidFill>
              </a:defRPr>
            </a:lvl3pPr>
            <a:lvl4pPr marL="1828800" lvl="3" indent="-228600" algn="l" rtl="0">
              <a:spcBef>
                <a:spcPts val="280"/>
              </a:spcBef>
              <a:spcAft>
                <a:spcPts val="0"/>
              </a:spcAft>
              <a:buClr>
                <a:srgbClr val="888888"/>
              </a:buClr>
              <a:buSzPts val="1400"/>
              <a:buNone/>
              <a:defRPr sz="1400">
                <a:solidFill>
                  <a:srgbClr val="888888"/>
                </a:solidFill>
              </a:defRPr>
            </a:lvl4pPr>
            <a:lvl5pPr marL="2286000" lvl="4" indent="-228600" algn="l" rtl="0">
              <a:spcBef>
                <a:spcPts val="280"/>
              </a:spcBef>
              <a:spcAft>
                <a:spcPts val="0"/>
              </a:spcAft>
              <a:buClr>
                <a:srgbClr val="888888"/>
              </a:buClr>
              <a:buSzPts val="1400"/>
              <a:buNone/>
              <a:defRPr sz="1400">
                <a:solidFill>
                  <a:srgbClr val="888888"/>
                </a:solidFill>
              </a:defRPr>
            </a:lvl5pPr>
            <a:lvl6pPr marL="2743200" lvl="5" indent="-228600" algn="l" rtl="0">
              <a:spcBef>
                <a:spcPts val="280"/>
              </a:spcBef>
              <a:spcAft>
                <a:spcPts val="0"/>
              </a:spcAft>
              <a:buClr>
                <a:srgbClr val="888888"/>
              </a:buClr>
              <a:buSzPts val="1400"/>
              <a:buNone/>
              <a:defRPr sz="1400">
                <a:solidFill>
                  <a:srgbClr val="888888"/>
                </a:solidFill>
              </a:defRPr>
            </a:lvl6pPr>
            <a:lvl7pPr marL="3200400" lvl="6" indent="-228600" algn="l" rtl="0">
              <a:spcBef>
                <a:spcPts val="280"/>
              </a:spcBef>
              <a:spcAft>
                <a:spcPts val="0"/>
              </a:spcAft>
              <a:buClr>
                <a:srgbClr val="888888"/>
              </a:buClr>
              <a:buSzPts val="1400"/>
              <a:buNone/>
              <a:defRPr sz="1400">
                <a:solidFill>
                  <a:srgbClr val="888888"/>
                </a:solidFill>
              </a:defRPr>
            </a:lvl7pPr>
            <a:lvl8pPr marL="3657600" lvl="7" indent="-228600" algn="l" rtl="0">
              <a:spcBef>
                <a:spcPts val="280"/>
              </a:spcBef>
              <a:spcAft>
                <a:spcPts val="0"/>
              </a:spcAft>
              <a:buClr>
                <a:srgbClr val="888888"/>
              </a:buClr>
              <a:buSzPts val="1400"/>
              <a:buNone/>
              <a:defRPr sz="1400">
                <a:solidFill>
                  <a:srgbClr val="888888"/>
                </a:solidFill>
              </a:defRPr>
            </a:lvl8pPr>
            <a:lvl9pPr marL="4114800" lvl="8" indent="-228600" algn="l" rtl="0">
              <a:spcBef>
                <a:spcPts val="280"/>
              </a:spcBef>
              <a:spcAft>
                <a:spcPts val="0"/>
              </a:spcAft>
              <a:buClr>
                <a:srgbClr val="888888"/>
              </a:buClr>
              <a:buSzPts val="1400"/>
              <a:buNone/>
              <a:defRPr sz="1400">
                <a:solidFill>
                  <a:srgbClr val="888888"/>
                </a:solidFill>
              </a:defRPr>
            </a:lvl9pPr>
          </a:lstStyle>
          <a:p>
            <a:endParaRPr/>
          </a:p>
        </p:txBody>
      </p:sp>
      <p:sp>
        <p:nvSpPr>
          <p:cNvPr id="30" name="Google Shape;30;p5"/>
          <p:cNvSpPr txBox="1">
            <a:spLocks noGrp="1"/>
          </p:cNvSpPr>
          <p:nvPr>
            <p:ph type="dt" idx="10"/>
          </p:nvPr>
        </p:nvSpPr>
        <p:spPr>
          <a:xfrm>
            <a:off x="609600" y="6356351"/>
            <a:ext cx="28448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1" name="Google Shape;31;p5"/>
          <p:cNvSpPr txBox="1">
            <a:spLocks noGrp="1"/>
          </p:cNvSpPr>
          <p:nvPr>
            <p:ph type="ftr" idx="11"/>
          </p:nvPr>
        </p:nvSpPr>
        <p:spPr>
          <a:xfrm>
            <a:off x="4165600" y="6356351"/>
            <a:ext cx="38608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2" name="Google Shape;32;p5"/>
          <p:cNvSpPr txBox="1">
            <a:spLocks noGrp="1"/>
          </p:cNvSpPr>
          <p:nvPr>
            <p:ph type="sldNum" idx="12"/>
          </p:nvPr>
        </p:nvSpPr>
        <p:spPr>
          <a:xfrm>
            <a:off x="8737600" y="6356351"/>
            <a:ext cx="2844800" cy="3652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ru"/>
              <a:pPr/>
              <a:t>‹#›</a:t>
            </a:fld>
            <a:endParaRPr/>
          </a:p>
        </p:txBody>
      </p:sp>
    </p:spTree>
    <p:extLst>
      <p:ext uri="{BB962C8B-B14F-4D97-AF65-F5344CB8AC3E}">
        <p14:creationId xmlns:p14="http://schemas.microsoft.com/office/powerpoint/2010/main" val="1054404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Заголовок и объект">
    <p:spTree>
      <p:nvGrpSpPr>
        <p:cNvPr id="1" name=""/>
        <p:cNvGrpSpPr/>
        <p:nvPr/>
      </p:nvGrpSpPr>
      <p:grpSpPr>
        <a:xfrm>
          <a:off x="0" y="0"/>
          <a:ext cx="0" cy="0"/>
          <a:chOff x="0" y="0"/>
          <a:chExt cx="0" cy="0"/>
        </a:xfrm>
      </p:grpSpPr>
      <p:grpSp>
        <p:nvGrpSpPr>
          <p:cNvPr id="7" name="Группа 6"/>
          <p:cNvGrpSpPr/>
          <p:nvPr userDrawn="1"/>
        </p:nvGrpSpPr>
        <p:grpSpPr>
          <a:xfrm>
            <a:off x="380960" y="214290"/>
            <a:ext cx="8572560" cy="1643074"/>
            <a:chOff x="214282" y="0"/>
            <a:chExt cx="6643734" cy="2071678"/>
          </a:xfrm>
        </p:grpSpPr>
        <p:pic>
          <p:nvPicPr>
            <p:cNvPr id="8"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5000628" y="0"/>
              <a:ext cx="1857388" cy="1071570"/>
            </a:xfrm>
            <a:prstGeom prst="rect">
              <a:avLst/>
            </a:prstGeom>
            <a:noFill/>
          </p:spPr>
        </p:pic>
        <p:pic>
          <p:nvPicPr>
            <p:cNvPr id="9"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214282" y="214290"/>
              <a:ext cx="4753156" cy="1857388"/>
            </a:xfrm>
            <a:prstGeom prst="rect">
              <a:avLst/>
            </a:prstGeom>
            <a:noFill/>
          </p:spPr>
        </p:pic>
      </p:grpSp>
      <p:grpSp>
        <p:nvGrpSpPr>
          <p:cNvPr id="10" name="Группа 9"/>
          <p:cNvGrpSpPr/>
          <p:nvPr userDrawn="1"/>
        </p:nvGrpSpPr>
        <p:grpSpPr>
          <a:xfrm>
            <a:off x="4286238" y="5333405"/>
            <a:ext cx="7677245" cy="1334703"/>
            <a:chOff x="3214678" y="5333404"/>
            <a:chExt cx="5757934" cy="1334703"/>
          </a:xfrm>
        </p:grpSpPr>
        <p:pic>
          <p:nvPicPr>
            <p:cNvPr id="11"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4"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7000892" y="5333404"/>
              <a:ext cx="1971720" cy="1310281"/>
            </a:xfrm>
            <a:prstGeom prst="rect">
              <a:avLst/>
            </a:prstGeom>
            <a:noFill/>
          </p:spPr>
        </p:pic>
        <p:grpSp>
          <p:nvGrpSpPr>
            <p:cNvPr id="12" name="Группа 12"/>
            <p:cNvGrpSpPr/>
            <p:nvPr userDrawn="1"/>
          </p:nvGrpSpPr>
          <p:grpSpPr>
            <a:xfrm>
              <a:off x="5143504" y="6000768"/>
              <a:ext cx="1928826" cy="595901"/>
              <a:chOff x="5143504" y="6072206"/>
              <a:chExt cx="1928826" cy="595901"/>
            </a:xfrm>
          </p:grpSpPr>
          <p:pic>
            <p:nvPicPr>
              <p:cNvPr id="16"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5"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7"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nvGrpSpPr>
            <p:cNvPr id="13" name="Группа 15"/>
            <p:cNvGrpSpPr/>
            <p:nvPr userDrawn="1"/>
          </p:nvGrpSpPr>
          <p:grpSpPr>
            <a:xfrm>
              <a:off x="3214678" y="6072206"/>
              <a:ext cx="1928826" cy="595901"/>
              <a:chOff x="5143504" y="6072206"/>
              <a:chExt cx="1928826" cy="595901"/>
            </a:xfrm>
          </p:grpSpPr>
          <p:pic>
            <p:nvPicPr>
              <p:cNvPr id="14"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5"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5"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spTree>
    <p:extLst>
      <p:ext uri="{BB962C8B-B14F-4D97-AF65-F5344CB8AC3E}">
        <p14:creationId xmlns:p14="http://schemas.microsoft.com/office/powerpoint/2010/main" val="33295105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Заголовок раздела">
    <p:spTree>
      <p:nvGrpSpPr>
        <p:cNvPr id="1" name=""/>
        <p:cNvGrpSpPr/>
        <p:nvPr/>
      </p:nvGrpSpPr>
      <p:grpSpPr>
        <a:xfrm>
          <a:off x="0" y="0"/>
          <a:ext cx="0" cy="0"/>
          <a:chOff x="0" y="0"/>
          <a:chExt cx="0" cy="0"/>
        </a:xfrm>
      </p:grpSpPr>
      <p:pic>
        <p:nvPicPr>
          <p:cNvPr id="9222" name="Picture 6" descr="http://img-fotki.yandex.ru/get/5810/104166334.75/0_62657_440c7269_S.jpg"/>
          <p:cNvPicPr>
            <a:picLocks noChangeAspect="1" noChangeArrowheads="1"/>
          </p:cNvPicPr>
          <p:nvPr userDrawn="1"/>
        </p:nvPicPr>
        <p:blipFill>
          <a:blip r:embed="rId2"/>
          <a:srcRect/>
          <a:stretch>
            <a:fillRect/>
          </a:stretch>
        </p:blipFill>
        <p:spPr bwMode="auto">
          <a:xfrm>
            <a:off x="0" y="5392981"/>
            <a:ext cx="12192000" cy="1465019"/>
          </a:xfrm>
          <a:prstGeom prst="rect">
            <a:avLst/>
          </a:prstGeom>
          <a:noFill/>
        </p:spPr>
      </p:pic>
      <p:pic>
        <p:nvPicPr>
          <p:cNvPr id="8" name="Picture 4" descr="&amp;Scy;&amp;ocy;&amp;khcy;&amp;rcy;&amp;acy;&amp;ncy;&amp;icy;&amp;tcy;&amp;iecy; &amp;Zcy;&amp;iecy;&amp;mcy;&amp;lcy;&amp;icy; &amp;Zcy;&amp;iecy;&amp;mcy;&amp;lcy;&amp;icy;, &amp;Icy;&amp;zcy; &amp;Ecy;&amp;kcy;&amp;ocy;&amp;lcy;&amp;ocy;&amp;gcy;&amp;icy;&amp;icy; &amp;Icy;&amp;kcy;&amp;ocy;&amp;ncy;&amp;ycy; &amp;Ucy;&amp;scy;&amp;tcy;&amp;ocy;&amp;jcy;&amp;chcy;&amp;icy;&amp;vcy;&amp;ocy;&amp;gcy;&amp;ocy; &amp;Rcy;&amp;acy;&amp;zcy;&amp;vcy;&amp;icy;&amp;tcy;&amp;icy;&amp;yacy; &amp; &amp;Kcy;&amp;ocy;&amp;ncy;&amp;tscy;&amp;iecy;&amp;pcy;&amp;tscy;&amp;icy;&amp;icy; &amp;Ocy;&amp;kcy;&amp;rcy;&amp;ucy;&amp;zhcy;&amp;acy;&amp;yucy;&amp;shchcy;&amp;iecy;&amp;jcy; &amp;Scy;&amp;rcy;&amp;iecy;&amp;dcy;&amp;ycy; &amp;kcy;&amp;lcy;&amp;icy;&amp;pcy;&amp;acy;&amp;rcy;&amp;tcy;&amp;ycy; - ClipartLogo.com"/>
          <p:cNvPicPr>
            <a:picLocks noChangeAspect="1" noChangeArrowheads="1"/>
          </p:cNvPicPr>
          <p:nvPr userDrawn="1"/>
        </p:nvPicPr>
        <p:blipFill>
          <a:blip r:embed="rId3" cstate="email">
            <a:lum bright="-30000" contrast="20000"/>
            <a:extLst>
              <a:ext uri="{28A0092B-C50C-407E-A947-70E740481C1C}">
                <a14:useLocalDpi xmlns:a14="http://schemas.microsoft.com/office/drawing/2010/main"/>
              </a:ext>
            </a:extLst>
          </a:blip>
          <a:srcRect l="11539" t="-7692" r="11537"/>
          <a:stretch>
            <a:fillRect/>
          </a:stretch>
        </p:blipFill>
        <p:spPr bwMode="auto">
          <a:xfrm>
            <a:off x="9810776" y="4500570"/>
            <a:ext cx="2109125" cy="2214546"/>
          </a:xfrm>
          <a:prstGeom prst="rect">
            <a:avLst/>
          </a:prstGeom>
          <a:noFill/>
        </p:spPr>
      </p:pic>
    </p:spTree>
    <p:extLst>
      <p:ext uri="{BB962C8B-B14F-4D97-AF65-F5344CB8AC3E}">
        <p14:creationId xmlns:p14="http://schemas.microsoft.com/office/powerpoint/2010/main" val="37096956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Два объекта">
    <p:spTree>
      <p:nvGrpSpPr>
        <p:cNvPr id="1" name=""/>
        <p:cNvGrpSpPr/>
        <p:nvPr/>
      </p:nvGrpSpPr>
      <p:grpSpPr>
        <a:xfrm>
          <a:off x="0" y="0"/>
          <a:ext cx="0" cy="0"/>
          <a:chOff x="0" y="0"/>
          <a:chExt cx="0" cy="0"/>
        </a:xfrm>
      </p:grpSpPr>
      <p:pic>
        <p:nvPicPr>
          <p:cNvPr id="9" name="Picture 6" descr="http://img-fotki.yandex.ru/get/5810/104166334.75/0_62657_440c7269_S.jpg"/>
          <p:cNvPicPr>
            <a:picLocks noChangeAspect="1" noChangeArrowheads="1"/>
          </p:cNvPicPr>
          <p:nvPr userDrawn="1"/>
        </p:nvPicPr>
        <p:blipFill>
          <a:blip r:embed="rId2"/>
          <a:srcRect/>
          <a:stretch>
            <a:fillRect/>
          </a:stretch>
        </p:blipFill>
        <p:spPr bwMode="auto">
          <a:xfrm>
            <a:off x="0" y="5857893"/>
            <a:ext cx="9620275" cy="1000107"/>
          </a:xfrm>
          <a:prstGeom prst="rect">
            <a:avLst/>
          </a:prstGeom>
          <a:noFill/>
        </p:spPr>
      </p:pic>
      <p:pic>
        <p:nvPicPr>
          <p:cNvPr id="8" name="Picture 2" descr="&amp;Fcy;&amp;ocy;&amp;tcy;&amp;ocy;&amp;ocy;&amp;bcy;&amp;ocy;&amp;icy; &amp;vcy;&amp;ocy;&amp;lcy;&amp;shcy;&amp;iecy;&amp;bcy;&amp;ncy;&amp;acy;&amp;yacy; &amp;kcy;&amp;ncy;&amp;icy;&amp;gcy;&amp;acy; - &amp;fcy;&amp;ocy;&amp;ncy;&amp;iecy; * PIXERS.ru"/>
          <p:cNvPicPr>
            <a:picLocks noChangeAspect="1" noChangeArrowheads="1"/>
          </p:cNvPicPr>
          <p:nvPr userDrawn="1"/>
        </p:nvPicPr>
        <p:blipFill>
          <a:blip r:embed="rId3" cstate="email">
            <a:clrChange>
              <a:clrFrom>
                <a:srgbClr val="FFFFFF"/>
              </a:clrFrom>
              <a:clrTo>
                <a:srgbClr val="FFFFFF">
                  <a:alpha val="0"/>
                </a:srgbClr>
              </a:clrTo>
            </a:clrChange>
            <a:lum contrast="30000"/>
            <a:extLst>
              <a:ext uri="{28A0092B-C50C-407E-A947-70E740481C1C}">
                <a14:useLocalDpi xmlns:a14="http://schemas.microsoft.com/office/drawing/2010/main"/>
              </a:ext>
            </a:extLst>
          </a:blip>
          <a:srcRect/>
          <a:stretch>
            <a:fillRect/>
          </a:stretch>
        </p:blipFill>
        <p:spPr bwMode="auto">
          <a:xfrm>
            <a:off x="7715219" y="4186320"/>
            <a:ext cx="4476781" cy="2671680"/>
          </a:xfrm>
          <a:prstGeom prst="rect">
            <a:avLst/>
          </a:prstGeom>
          <a:noFill/>
        </p:spPr>
      </p:pic>
    </p:spTree>
    <p:extLst>
      <p:ext uri="{BB962C8B-B14F-4D97-AF65-F5344CB8AC3E}">
        <p14:creationId xmlns:p14="http://schemas.microsoft.com/office/powerpoint/2010/main" val="21910100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Сравнение">
    <p:spTree>
      <p:nvGrpSpPr>
        <p:cNvPr id="1" name=""/>
        <p:cNvGrpSpPr/>
        <p:nvPr/>
      </p:nvGrpSpPr>
      <p:grpSpPr>
        <a:xfrm>
          <a:off x="0" y="0"/>
          <a:ext cx="0" cy="0"/>
          <a:chOff x="0" y="0"/>
          <a:chExt cx="0" cy="0"/>
        </a:xfrm>
      </p:grpSpPr>
      <p:pic>
        <p:nvPicPr>
          <p:cNvPr id="14" name="Picture 2" descr="http://img-fotki.yandex.ru/get/5112/104166334.75/0_6264f_c0775d62_S.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t="22222" r="1765"/>
          <a:stretch>
            <a:fillRect/>
          </a:stretch>
        </p:blipFill>
        <p:spPr bwMode="auto">
          <a:xfrm rot="5400000" flipV="1">
            <a:off x="-1049577" y="1049577"/>
            <a:ext cx="2714620" cy="615467"/>
          </a:xfrm>
          <a:prstGeom prst="rect">
            <a:avLst/>
          </a:prstGeom>
          <a:noFill/>
        </p:spPr>
      </p:pic>
      <p:pic>
        <p:nvPicPr>
          <p:cNvPr id="7170" name="Picture 2" descr="http://img-fotki.yandex.ru/get/5112/104166334.75/0_6264f_c0775d62_S.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rot="16200000" flipV="1">
            <a:off x="-2869680" y="2869675"/>
            <a:ext cx="6858002" cy="1118647"/>
          </a:xfrm>
          <a:prstGeom prst="rect">
            <a:avLst/>
          </a:prstGeom>
          <a:noFill/>
        </p:spPr>
      </p:pic>
      <p:pic>
        <p:nvPicPr>
          <p:cNvPr id="10" name="Picture 12" descr="&amp;Acy;&amp;bcy;&amp;scy;&amp;tcy;&amp;rcy;&amp;acy;&amp;kcy;&amp;tcy;&amp;ncy;&amp;ycy;&amp;jcy; &amp;Zcy;&amp;iecy;&amp;mcy;&amp;lcy;&amp;icy; &amp;Scy;&amp;icy;&amp;mcy;&amp;vcy;&amp;ocy;&amp;lcy; &amp;Kcy;&amp;ocy;&amp;ncy;&amp;tscy;&amp;iecy;&amp;pcy;&amp;tscy;&amp;icy;&amp;yacy; &amp;Gcy;&amp;lcy;&amp;ocy;&amp;bcy;&amp;acy;&amp;lcy;&amp;softcy;&amp;ncy;&amp;ocy;&amp;gcy;&amp;ocy; &amp;Ecy;&amp;kcy;&amp;ocy; &amp;kcy;&amp;lcy;&amp;icy;&amp;pcy;&amp;acy;&amp;rcy;&amp;tcy;&amp;ycy; - ClipartLogo.com"/>
          <p:cNvPicPr>
            <a:picLocks noChangeAspect="1" noChangeArrowheads="1"/>
          </p:cNvPicPr>
          <p:nvPr userDrawn="1"/>
        </p:nvPicPr>
        <p:blipFill>
          <a:blip r:embed="rId4" cstate="email">
            <a:clrChange>
              <a:clrFrom>
                <a:srgbClr val="FFFFFF"/>
              </a:clrFrom>
              <a:clrTo>
                <a:srgbClr val="FFFFFF">
                  <a:alpha val="0"/>
                </a:srgbClr>
              </a:clrTo>
            </a:clrChange>
            <a:lum bright="-10000" contrast="10000"/>
            <a:extLst>
              <a:ext uri="{28A0092B-C50C-407E-A947-70E740481C1C}">
                <a14:useLocalDpi xmlns:a14="http://schemas.microsoft.com/office/drawing/2010/main"/>
              </a:ext>
            </a:extLst>
          </a:blip>
          <a:srcRect/>
          <a:stretch>
            <a:fillRect/>
          </a:stretch>
        </p:blipFill>
        <p:spPr bwMode="auto">
          <a:xfrm>
            <a:off x="285709" y="142852"/>
            <a:ext cx="2952771" cy="2297598"/>
          </a:xfrm>
          <a:prstGeom prst="rect">
            <a:avLst/>
          </a:prstGeom>
          <a:noFill/>
        </p:spPr>
      </p:pic>
    </p:spTree>
    <p:extLst>
      <p:ext uri="{BB962C8B-B14F-4D97-AF65-F5344CB8AC3E}">
        <p14:creationId xmlns:p14="http://schemas.microsoft.com/office/powerpoint/2010/main" val="257551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Титульный слайд">
    <p:spTree>
      <p:nvGrpSpPr>
        <p:cNvPr id="1" name=""/>
        <p:cNvGrpSpPr/>
        <p:nvPr/>
      </p:nvGrpSpPr>
      <p:grpSpPr>
        <a:xfrm>
          <a:off x="0" y="0"/>
          <a:ext cx="0" cy="0"/>
          <a:chOff x="0" y="0"/>
          <a:chExt cx="0" cy="0"/>
        </a:xfrm>
      </p:grpSpPr>
      <p:grpSp>
        <p:nvGrpSpPr>
          <p:cNvPr id="19" name="Группа 18"/>
          <p:cNvGrpSpPr/>
          <p:nvPr userDrawn="1"/>
        </p:nvGrpSpPr>
        <p:grpSpPr>
          <a:xfrm>
            <a:off x="285709" y="0"/>
            <a:ext cx="8858312" cy="2071678"/>
            <a:chOff x="214282" y="0"/>
            <a:chExt cx="6643734" cy="2071678"/>
          </a:xfrm>
        </p:grpSpPr>
        <p:pic>
          <p:nvPicPr>
            <p:cNvPr id="9"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5000628" y="0"/>
              <a:ext cx="1857388" cy="1071570"/>
            </a:xfrm>
            <a:prstGeom prst="rect">
              <a:avLst/>
            </a:prstGeom>
            <a:noFill/>
          </p:spPr>
        </p:pic>
        <p:pic>
          <p:nvPicPr>
            <p:cNvPr id="10"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3"/>
            <a:srcRect/>
            <a:stretch>
              <a:fillRect/>
            </a:stretch>
          </p:blipFill>
          <p:spPr bwMode="auto">
            <a:xfrm>
              <a:off x="214282" y="214290"/>
              <a:ext cx="4753156" cy="1857388"/>
            </a:xfrm>
            <a:prstGeom prst="rect">
              <a:avLst/>
            </a:prstGeom>
            <a:noFill/>
          </p:spPr>
        </p:pic>
      </p:grpSp>
      <p:pic>
        <p:nvPicPr>
          <p:cNvPr id="11" name="Picture 12" descr="&amp;Acy;&amp;bcy;&amp;scy;&amp;tcy;&amp;rcy;&amp;acy;&amp;kcy;&amp;tcy;&amp;ncy;&amp;ycy;&amp;jcy; &amp;Zcy;&amp;iecy;&amp;mcy;&amp;lcy;&amp;icy; &amp;Scy;&amp;icy;&amp;mcy;&amp;vcy;&amp;ocy;&amp;lcy; &amp;Kcy;&amp;ocy;&amp;ncy;&amp;tscy;&amp;iecy;&amp;pcy;&amp;tscy;&amp;icy;&amp;yacy; &amp;Gcy;&amp;lcy;&amp;ocy;&amp;bcy;&amp;acy;&amp;lcy;&amp;softcy;&amp;ncy;&amp;ocy;&amp;gcy;&amp;ocy; &amp;Ecy;&amp;kcy;&amp;ocy; &amp;kcy;&amp;lcy;&amp;icy;&amp;pcy;&amp;acy;&amp;rcy;&amp;tcy;&amp;ycy; - ClipartLogo.com"/>
          <p:cNvPicPr>
            <a:picLocks noChangeAspect="1" noChangeArrowheads="1"/>
          </p:cNvPicPr>
          <p:nvPr userDrawn="1"/>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85710" y="2357431"/>
            <a:ext cx="5531421" cy="4304085"/>
          </a:xfrm>
          <a:prstGeom prst="rect">
            <a:avLst/>
          </a:prstGeom>
          <a:noFill/>
        </p:spPr>
      </p:pic>
      <p:grpSp>
        <p:nvGrpSpPr>
          <p:cNvPr id="20" name="Группа 19"/>
          <p:cNvGrpSpPr/>
          <p:nvPr userDrawn="1"/>
        </p:nvGrpSpPr>
        <p:grpSpPr>
          <a:xfrm>
            <a:off x="4286238" y="5333405"/>
            <a:ext cx="7677245" cy="1334703"/>
            <a:chOff x="3214678" y="5333404"/>
            <a:chExt cx="5757934" cy="1334703"/>
          </a:xfrm>
        </p:grpSpPr>
        <p:pic>
          <p:nvPicPr>
            <p:cNvPr id="12"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5"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7000892" y="5333404"/>
              <a:ext cx="1971720" cy="1310281"/>
            </a:xfrm>
            <a:prstGeom prst="rect">
              <a:avLst/>
            </a:prstGeom>
            <a:noFill/>
          </p:spPr>
        </p:pic>
        <p:grpSp>
          <p:nvGrpSpPr>
            <p:cNvPr id="13" name="Группа 12"/>
            <p:cNvGrpSpPr/>
            <p:nvPr userDrawn="1"/>
          </p:nvGrpSpPr>
          <p:grpSpPr>
            <a:xfrm>
              <a:off x="5143504" y="6000768"/>
              <a:ext cx="1928826" cy="595901"/>
              <a:chOff x="5143504" y="6072206"/>
              <a:chExt cx="1928826" cy="595901"/>
            </a:xfrm>
          </p:grpSpPr>
          <p:pic>
            <p:nvPicPr>
              <p:cNvPr id="14"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5"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7"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nvGrpSpPr>
            <p:cNvPr id="16" name="Группа 15"/>
            <p:cNvGrpSpPr/>
            <p:nvPr userDrawn="1"/>
          </p:nvGrpSpPr>
          <p:grpSpPr>
            <a:xfrm>
              <a:off x="3214678" y="6072206"/>
              <a:ext cx="1928826" cy="595901"/>
              <a:chOff x="5143504" y="6072206"/>
              <a:chExt cx="1928826" cy="595901"/>
            </a:xfrm>
          </p:grpSpPr>
          <p:pic>
            <p:nvPicPr>
              <p:cNvPr id="17"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8"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7"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spTree>
    <p:extLst>
      <p:ext uri="{BB962C8B-B14F-4D97-AF65-F5344CB8AC3E}">
        <p14:creationId xmlns:p14="http://schemas.microsoft.com/office/powerpoint/2010/main" val="34766442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Заголовок и объект">
    <p:spTree>
      <p:nvGrpSpPr>
        <p:cNvPr id="1" name=""/>
        <p:cNvGrpSpPr/>
        <p:nvPr/>
      </p:nvGrpSpPr>
      <p:grpSpPr>
        <a:xfrm>
          <a:off x="0" y="0"/>
          <a:ext cx="0" cy="0"/>
          <a:chOff x="0" y="0"/>
          <a:chExt cx="0" cy="0"/>
        </a:xfrm>
      </p:grpSpPr>
      <p:grpSp>
        <p:nvGrpSpPr>
          <p:cNvPr id="7" name="Группа 6"/>
          <p:cNvGrpSpPr/>
          <p:nvPr userDrawn="1"/>
        </p:nvGrpSpPr>
        <p:grpSpPr>
          <a:xfrm>
            <a:off x="380960" y="214290"/>
            <a:ext cx="8572560" cy="1643074"/>
            <a:chOff x="214282" y="0"/>
            <a:chExt cx="6643734" cy="2071678"/>
          </a:xfrm>
        </p:grpSpPr>
        <p:pic>
          <p:nvPicPr>
            <p:cNvPr id="8"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5000628" y="0"/>
              <a:ext cx="1857388" cy="1071570"/>
            </a:xfrm>
            <a:prstGeom prst="rect">
              <a:avLst/>
            </a:prstGeom>
            <a:noFill/>
          </p:spPr>
        </p:pic>
        <p:pic>
          <p:nvPicPr>
            <p:cNvPr id="9"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214282" y="214290"/>
              <a:ext cx="4753156" cy="1857388"/>
            </a:xfrm>
            <a:prstGeom prst="rect">
              <a:avLst/>
            </a:prstGeom>
            <a:noFill/>
          </p:spPr>
        </p:pic>
      </p:grpSp>
      <p:grpSp>
        <p:nvGrpSpPr>
          <p:cNvPr id="10" name="Группа 9"/>
          <p:cNvGrpSpPr/>
          <p:nvPr userDrawn="1"/>
        </p:nvGrpSpPr>
        <p:grpSpPr>
          <a:xfrm>
            <a:off x="4286238" y="5333405"/>
            <a:ext cx="7677245" cy="1334703"/>
            <a:chOff x="3214678" y="5333404"/>
            <a:chExt cx="5757934" cy="1334703"/>
          </a:xfrm>
        </p:grpSpPr>
        <p:pic>
          <p:nvPicPr>
            <p:cNvPr id="11"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4"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7000892" y="5333404"/>
              <a:ext cx="1971720" cy="1310281"/>
            </a:xfrm>
            <a:prstGeom prst="rect">
              <a:avLst/>
            </a:prstGeom>
            <a:noFill/>
          </p:spPr>
        </p:pic>
        <p:grpSp>
          <p:nvGrpSpPr>
            <p:cNvPr id="12" name="Группа 12"/>
            <p:cNvGrpSpPr/>
            <p:nvPr userDrawn="1"/>
          </p:nvGrpSpPr>
          <p:grpSpPr>
            <a:xfrm>
              <a:off x="5143504" y="6000768"/>
              <a:ext cx="1928826" cy="595901"/>
              <a:chOff x="5143504" y="6072206"/>
              <a:chExt cx="1928826" cy="595901"/>
            </a:xfrm>
          </p:grpSpPr>
          <p:pic>
            <p:nvPicPr>
              <p:cNvPr id="16"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5"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7"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nvGrpSpPr>
            <p:cNvPr id="13" name="Группа 15"/>
            <p:cNvGrpSpPr/>
            <p:nvPr userDrawn="1"/>
          </p:nvGrpSpPr>
          <p:grpSpPr>
            <a:xfrm>
              <a:off x="3214678" y="6072206"/>
              <a:ext cx="1928826" cy="595901"/>
              <a:chOff x="5143504" y="6072206"/>
              <a:chExt cx="1928826" cy="595901"/>
            </a:xfrm>
          </p:grpSpPr>
          <p:pic>
            <p:nvPicPr>
              <p:cNvPr id="14"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5"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5"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spTree>
    <p:extLst>
      <p:ext uri="{BB962C8B-B14F-4D97-AF65-F5344CB8AC3E}">
        <p14:creationId xmlns:p14="http://schemas.microsoft.com/office/powerpoint/2010/main" val="15222392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Заголовок раздела">
    <p:spTree>
      <p:nvGrpSpPr>
        <p:cNvPr id="1" name=""/>
        <p:cNvGrpSpPr/>
        <p:nvPr/>
      </p:nvGrpSpPr>
      <p:grpSpPr>
        <a:xfrm>
          <a:off x="0" y="0"/>
          <a:ext cx="0" cy="0"/>
          <a:chOff x="0" y="0"/>
          <a:chExt cx="0" cy="0"/>
        </a:xfrm>
      </p:grpSpPr>
      <p:pic>
        <p:nvPicPr>
          <p:cNvPr id="9222" name="Picture 6" descr="http://img-fotki.yandex.ru/get/5810/104166334.75/0_62657_440c7269_S.jpg"/>
          <p:cNvPicPr>
            <a:picLocks noChangeAspect="1" noChangeArrowheads="1"/>
          </p:cNvPicPr>
          <p:nvPr userDrawn="1"/>
        </p:nvPicPr>
        <p:blipFill>
          <a:blip r:embed="rId2"/>
          <a:srcRect/>
          <a:stretch>
            <a:fillRect/>
          </a:stretch>
        </p:blipFill>
        <p:spPr bwMode="auto">
          <a:xfrm>
            <a:off x="0" y="5392981"/>
            <a:ext cx="12192000" cy="1465019"/>
          </a:xfrm>
          <a:prstGeom prst="rect">
            <a:avLst/>
          </a:prstGeom>
          <a:noFill/>
        </p:spPr>
      </p:pic>
      <p:pic>
        <p:nvPicPr>
          <p:cNvPr id="8" name="Picture 4" descr="&amp;Scy;&amp;ocy;&amp;khcy;&amp;rcy;&amp;acy;&amp;ncy;&amp;icy;&amp;tcy;&amp;iecy; &amp;Zcy;&amp;iecy;&amp;mcy;&amp;lcy;&amp;icy; &amp;Zcy;&amp;iecy;&amp;mcy;&amp;lcy;&amp;icy;, &amp;Icy;&amp;zcy; &amp;Ecy;&amp;kcy;&amp;ocy;&amp;lcy;&amp;ocy;&amp;gcy;&amp;icy;&amp;icy; &amp;Icy;&amp;kcy;&amp;ocy;&amp;ncy;&amp;ycy; &amp;Ucy;&amp;scy;&amp;tcy;&amp;ocy;&amp;jcy;&amp;chcy;&amp;icy;&amp;vcy;&amp;ocy;&amp;gcy;&amp;ocy; &amp;Rcy;&amp;acy;&amp;zcy;&amp;vcy;&amp;icy;&amp;tcy;&amp;icy;&amp;yacy; &amp; &amp;Kcy;&amp;ocy;&amp;ncy;&amp;tscy;&amp;iecy;&amp;pcy;&amp;tscy;&amp;icy;&amp;icy; &amp;Ocy;&amp;kcy;&amp;rcy;&amp;ucy;&amp;zhcy;&amp;acy;&amp;yucy;&amp;shchcy;&amp;iecy;&amp;jcy; &amp;Scy;&amp;rcy;&amp;iecy;&amp;dcy;&amp;ycy; &amp;kcy;&amp;lcy;&amp;icy;&amp;pcy;&amp;acy;&amp;rcy;&amp;tcy;&amp;ycy; - ClipartLogo.com"/>
          <p:cNvPicPr>
            <a:picLocks noChangeAspect="1" noChangeArrowheads="1"/>
          </p:cNvPicPr>
          <p:nvPr userDrawn="1"/>
        </p:nvPicPr>
        <p:blipFill>
          <a:blip r:embed="rId3" cstate="email">
            <a:lum bright="-30000" contrast="20000"/>
            <a:extLst>
              <a:ext uri="{28A0092B-C50C-407E-A947-70E740481C1C}">
                <a14:useLocalDpi xmlns:a14="http://schemas.microsoft.com/office/drawing/2010/main"/>
              </a:ext>
            </a:extLst>
          </a:blip>
          <a:srcRect l="11539" t="-7692" r="11537"/>
          <a:stretch>
            <a:fillRect/>
          </a:stretch>
        </p:blipFill>
        <p:spPr bwMode="auto">
          <a:xfrm>
            <a:off x="9810776" y="4500570"/>
            <a:ext cx="2109125" cy="2214546"/>
          </a:xfrm>
          <a:prstGeom prst="rect">
            <a:avLst/>
          </a:prstGeom>
          <a:noFill/>
        </p:spPr>
      </p:pic>
    </p:spTree>
    <p:extLst>
      <p:ext uri="{BB962C8B-B14F-4D97-AF65-F5344CB8AC3E}">
        <p14:creationId xmlns:p14="http://schemas.microsoft.com/office/powerpoint/2010/main" val="3160335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Два объекта">
    <p:spTree>
      <p:nvGrpSpPr>
        <p:cNvPr id="1" name=""/>
        <p:cNvGrpSpPr/>
        <p:nvPr/>
      </p:nvGrpSpPr>
      <p:grpSpPr>
        <a:xfrm>
          <a:off x="0" y="0"/>
          <a:ext cx="0" cy="0"/>
          <a:chOff x="0" y="0"/>
          <a:chExt cx="0" cy="0"/>
        </a:xfrm>
      </p:grpSpPr>
      <p:pic>
        <p:nvPicPr>
          <p:cNvPr id="9" name="Picture 6" descr="http://img-fotki.yandex.ru/get/5810/104166334.75/0_62657_440c7269_S.jpg"/>
          <p:cNvPicPr>
            <a:picLocks noChangeAspect="1" noChangeArrowheads="1"/>
          </p:cNvPicPr>
          <p:nvPr userDrawn="1"/>
        </p:nvPicPr>
        <p:blipFill>
          <a:blip r:embed="rId2"/>
          <a:srcRect/>
          <a:stretch>
            <a:fillRect/>
          </a:stretch>
        </p:blipFill>
        <p:spPr bwMode="auto">
          <a:xfrm>
            <a:off x="0" y="5857893"/>
            <a:ext cx="9620275" cy="1000107"/>
          </a:xfrm>
          <a:prstGeom prst="rect">
            <a:avLst/>
          </a:prstGeom>
          <a:noFill/>
        </p:spPr>
      </p:pic>
      <p:pic>
        <p:nvPicPr>
          <p:cNvPr id="8" name="Picture 2" descr="&amp;Fcy;&amp;ocy;&amp;tcy;&amp;ocy;&amp;ocy;&amp;bcy;&amp;ocy;&amp;icy; &amp;vcy;&amp;ocy;&amp;lcy;&amp;shcy;&amp;iecy;&amp;bcy;&amp;ncy;&amp;acy;&amp;yacy; &amp;kcy;&amp;ncy;&amp;icy;&amp;gcy;&amp;acy; - &amp;fcy;&amp;ocy;&amp;ncy;&amp;iecy; * PIXERS.ru"/>
          <p:cNvPicPr>
            <a:picLocks noChangeAspect="1" noChangeArrowheads="1"/>
          </p:cNvPicPr>
          <p:nvPr userDrawn="1"/>
        </p:nvPicPr>
        <p:blipFill>
          <a:blip r:embed="rId3" cstate="email">
            <a:clrChange>
              <a:clrFrom>
                <a:srgbClr val="FFFFFF"/>
              </a:clrFrom>
              <a:clrTo>
                <a:srgbClr val="FFFFFF">
                  <a:alpha val="0"/>
                </a:srgbClr>
              </a:clrTo>
            </a:clrChange>
            <a:lum contrast="30000"/>
            <a:extLst>
              <a:ext uri="{28A0092B-C50C-407E-A947-70E740481C1C}">
                <a14:useLocalDpi xmlns:a14="http://schemas.microsoft.com/office/drawing/2010/main"/>
              </a:ext>
            </a:extLst>
          </a:blip>
          <a:srcRect/>
          <a:stretch>
            <a:fillRect/>
          </a:stretch>
        </p:blipFill>
        <p:spPr bwMode="auto">
          <a:xfrm>
            <a:off x="7715219" y="4186320"/>
            <a:ext cx="4476781" cy="2671680"/>
          </a:xfrm>
          <a:prstGeom prst="rect">
            <a:avLst/>
          </a:prstGeom>
          <a:noFill/>
        </p:spPr>
      </p:pic>
    </p:spTree>
    <p:extLst>
      <p:ext uri="{BB962C8B-B14F-4D97-AF65-F5344CB8AC3E}">
        <p14:creationId xmlns:p14="http://schemas.microsoft.com/office/powerpoint/2010/main" val="1085416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Сравнение">
    <p:spTree>
      <p:nvGrpSpPr>
        <p:cNvPr id="1" name=""/>
        <p:cNvGrpSpPr/>
        <p:nvPr/>
      </p:nvGrpSpPr>
      <p:grpSpPr>
        <a:xfrm>
          <a:off x="0" y="0"/>
          <a:ext cx="0" cy="0"/>
          <a:chOff x="0" y="0"/>
          <a:chExt cx="0" cy="0"/>
        </a:xfrm>
      </p:grpSpPr>
      <p:pic>
        <p:nvPicPr>
          <p:cNvPr id="14" name="Picture 2" descr="http://img-fotki.yandex.ru/get/5112/104166334.75/0_6264f_c0775d62_S.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t="22222" r="1765"/>
          <a:stretch>
            <a:fillRect/>
          </a:stretch>
        </p:blipFill>
        <p:spPr bwMode="auto">
          <a:xfrm rot="5400000" flipV="1">
            <a:off x="-1049577" y="1049577"/>
            <a:ext cx="2714620" cy="615467"/>
          </a:xfrm>
          <a:prstGeom prst="rect">
            <a:avLst/>
          </a:prstGeom>
          <a:noFill/>
        </p:spPr>
      </p:pic>
      <p:pic>
        <p:nvPicPr>
          <p:cNvPr id="7170" name="Picture 2" descr="http://img-fotki.yandex.ru/get/5112/104166334.75/0_6264f_c0775d62_S.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rot="16200000" flipV="1">
            <a:off x="-2869680" y="2869675"/>
            <a:ext cx="6858002" cy="1118647"/>
          </a:xfrm>
          <a:prstGeom prst="rect">
            <a:avLst/>
          </a:prstGeom>
          <a:noFill/>
        </p:spPr>
      </p:pic>
      <p:pic>
        <p:nvPicPr>
          <p:cNvPr id="10" name="Picture 12" descr="&amp;Acy;&amp;bcy;&amp;scy;&amp;tcy;&amp;rcy;&amp;acy;&amp;kcy;&amp;tcy;&amp;ncy;&amp;ycy;&amp;jcy; &amp;Zcy;&amp;iecy;&amp;mcy;&amp;lcy;&amp;icy; &amp;Scy;&amp;icy;&amp;mcy;&amp;vcy;&amp;ocy;&amp;lcy; &amp;Kcy;&amp;ocy;&amp;ncy;&amp;tscy;&amp;iecy;&amp;pcy;&amp;tscy;&amp;icy;&amp;yacy; &amp;Gcy;&amp;lcy;&amp;ocy;&amp;bcy;&amp;acy;&amp;lcy;&amp;softcy;&amp;ncy;&amp;ocy;&amp;gcy;&amp;ocy; &amp;Ecy;&amp;kcy;&amp;ocy; &amp;kcy;&amp;lcy;&amp;icy;&amp;pcy;&amp;acy;&amp;rcy;&amp;tcy;&amp;ycy; - ClipartLogo.com"/>
          <p:cNvPicPr>
            <a:picLocks noChangeAspect="1" noChangeArrowheads="1"/>
          </p:cNvPicPr>
          <p:nvPr userDrawn="1"/>
        </p:nvPicPr>
        <p:blipFill>
          <a:blip r:embed="rId4" cstate="email">
            <a:clrChange>
              <a:clrFrom>
                <a:srgbClr val="FFFFFF"/>
              </a:clrFrom>
              <a:clrTo>
                <a:srgbClr val="FFFFFF">
                  <a:alpha val="0"/>
                </a:srgbClr>
              </a:clrTo>
            </a:clrChange>
            <a:lum bright="-10000" contrast="10000"/>
            <a:extLst>
              <a:ext uri="{28A0092B-C50C-407E-A947-70E740481C1C}">
                <a14:useLocalDpi xmlns:a14="http://schemas.microsoft.com/office/drawing/2010/main"/>
              </a:ext>
            </a:extLst>
          </a:blip>
          <a:srcRect/>
          <a:stretch>
            <a:fillRect/>
          </a:stretch>
        </p:blipFill>
        <p:spPr bwMode="auto">
          <a:xfrm>
            <a:off x="285709" y="142852"/>
            <a:ext cx="2952771" cy="2297598"/>
          </a:xfrm>
          <a:prstGeom prst="rect">
            <a:avLst/>
          </a:prstGeom>
          <a:noFill/>
        </p:spPr>
      </p:pic>
    </p:spTree>
    <p:extLst>
      <p:ext uri="{BB962C8B-B14F-4D97-AF65-F5344CB8AC3E}">
        <p14:creationId xmlns:p14="http://schemas.microsoft.com/office/powerpoint/2010/main" val="2287802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Титульный слайд">
    <p:spTree>
      <p:nvGrpSpPr>
        <p:cNvPr id="1" name=""/>
        <p:cNvGrpSpPr/>
        <p:nvPr/>
      </p:nvGrpSpPr>
      <p:grpSpPr>
        <a:xfrm>
          <a:off x="0" y="0"/>
          <a:ext cx="0" cy="0"/>
          <a:chOff x="0" y="0"/>
          <a:chExt cx="0" cy="0"/>
        </a:xfrm>
      </p:grpSpPr>
      <p:grpSp>
        <p:nvGrpSpPr>
          <p:cNvPr id="19" name="Группа 18"/>
          <p:cNvGrpSpPr/>
          <p:nvPr userDrawn="1"/>
        </p:nvGrpSpPr>
        <p:grpSpPr>
          <a:xfrm>
            <a:off x="285709" y="0"/>
            <a:ext cx="8858312" cy="2071678"/>
            <a:chOff x="214282" y="0"/>
            <a:chExt cx="6643734" cy="2071678"/>
          </a:xfrm>
        </p:grpSpPr>
        <p:pic>
          <p:nvPicPr>
            <p:cNvPr id="9"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5000628" y="0"/>
              <a:ext cx="1857388" cy="1071570"/>
            </a:xfrm>
            <a:prstGeom prst="rect">
              <a:avLst/>
            </a:prstGeom>
            <a:noFill/>
          </p:spPr>
        </p:pic>
        <p:pic>
          <p:nvPicPr>
            <p:cNvPr id="10"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3"/>
            <a:srcRect/>
            <a:stretch>
              <a:fillRect/>
            </a:stretch>
          </p:blipFill>
          <p:spPr bwMode="auto">
            <a:xfrm>
              <a:off x="214282" y="214290"/>
              <a:ext cx="4753156" cy="1857388"/>
            </a:xfrm>
            <a:prstGeom prst="rect">
              <a:avLst/>
            </a:prstGeom>
            <a:noFill/>
          </p:spPr>
        </p:pic>
      </p:grpSp>
      <p:pic>
        <p:nvPicPr>
          <p:cNvPr id="11" name="Picture 12" descr="&amp;Acy;&amp;bcy;&amp;scy;&amp;tcy;&amp;rcy;&amp;acy;&amp;kcy;&amp;tcy;&amp;ncy;&amp;ycy;&amp;jcy; &amp;Zcy;&amp;iecy;&amp;mcy;&amp;lcy;&amp;icy; &amp;Scy;&amp;icy;&amp;mcy;&amp;vcy;&amp;ocy;&amp;lcy; &amp;Kcy;&amp;ocy;&amp;ncy;&amp;tscy;&amp;iecy;&amp;pcy;&amp;tscy;&amp;icy;&amp;yacy; &amp;Gcy;&amp;lcy;&amp;ocy;&amp;bcy;&amp;acy;&amp;lcy;&amp;softcy;&amp;ncy;&amp;ocy;&amp;gcy;&amp;ocy; &amp;Ecy;&amp;kcy;&amp;ocy; &amp;kcy;&amp;lcy;&amp;icy;&amp;pcy;&amp;acy;&amp;rcy;&amp;tcy;&amp;ycy; - ClipartLogo.com"/>
          <p:cNvPicPr>
            <a:picLocks noChangeAspect="1" noChangeArrowheads="1"/>
          </p:cNvPicPr>
          <p:nvPr userDrawn="1"/>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85710" y="2357431"/>
            <a:ext cx="5531421" cy="4304085"/>
          </a:xfrm>
          <a:prstGeom prst="rect">
            <a:avLst/>
          </a:prstGeom>
          <a:noFill/>
        </p:spPr>
      </p:pic>
      <p:grpSp>
        <p:nvGrpSpPr>
          <p:cNvPr id="20" name="Группа 19"/>
          <p:cNvGrpSpPr/>
          <p:nvPr userDrawn="1"/>
        </p:nvGrpSpPr>
        <p:grpSpPr>
          <a:xfrm>
            <a:off x="4286238" y="5333405"/>
            <a:ext cx="7677245" cy="1334703"/>
            <a:chOff x="3214678" y="5333404"/>
            <a:chExt cx="5757934" cy="1334703"/>
          </a:xfrm>
        </p:grpSpPr>
        <p:pic>
          <p:nvPicPr>
            <p:cNvPr id="12"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5"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7000892" y="5333404"/>
              <a:ext cx="1971720" cy="1310281"/>
            </a:xfrm>
            <a:prstGeom prst="rect">
              <a:avLst/>
            </a:prstGeom>
            <a:noFill/>
          </p:spPr>
        </p:pic>
        <p:grpSp>
          <p:nvGrpSpPr>
            <p:cNvPr id="13" name="Группа 12"/>
            <p:cNvGrpSpPr/>
            <p:nvPr userDrawn="1"/>
          </p:nvGrpSpPr>
          <p:grpSpPr>
            <a:xfrm>
              <a:off x="5143504" y="6000768"/>
              <a:ext cx="1928826" cy="595901"/>
              <a:chOff x="5143504" y="6072206"/>
              <a:chExt cx="1928826" cy="595901"/>
            </a:xfrm>
          </p:grpSpPr>
          <p:pic>
            <p:nvPicPr>
              <p:cNvPr id="14"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5"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7"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nvGrpSpPr>
            <p:cNvPr id="16" name="Группа 15"/>
            <p:cNvGrpSpPr/>
            <p:nvPr userDrawn="1"/>
          </p:nvGrpSpPr>
          <p:grpSpPr>
            <a:xfrm>
              <a:off x="3214678" y="6072206"/>
              <a:ext cx="1928826" cy="595901"/>
              <a:chOff x="5143504" y="6072206"/>
              <a:chExt cx="1928826" cy="595901"/>
            </a:xfrm>
          </p:grpSpPr>
          <p:pic>
            <p:nvPicPr>
              <p:cNvPr id="17"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8"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7"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spTree>
    <p:extLst>
      <p:ext uri="{BB962C8B-B14F-4D97-AF65-F5344CB8AC3E}">
        <p14:creationId xmlns:p14="http://schemas.microsoft.com/office/powerpoint/2010/main" val="1149479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Сравнение" type="twoTxTwoObj">
  <p:cSld name="Сравнение">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609600" y="274637"/>
            <a:ext cx="10972800" cy="1143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Clr>
                <a:schemeClr val="dk1"/>
              </a:buClr>
              <a:buSzPts val="4400"/>
              <a:buFont typeface="Calibri"/>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2" name="Google Shape;42;p7"/>
          <p:cNvSpPr txBox="1">
            <a:spLocks noGrp="1"/>
          </p:cNvSpPr>
          <p:nvPr>
            <p:ph type="body" idx="1"/>
          </p:nvPr>
        </p:nvSpPr>
        <p:spPr>
          <a:xfrm>
            <a:off x="609600" y="1535113"/>
            <a:ext cx="5386800" cy="6400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43" name="Google Shape;43;p7"/>
          <p:cNvSpPr txBox="1">
            <a:spLocks noGrp="1"/>
          </p:cNvSpPr>
          <p:nvPr>
            <p:ph type="body" idx="2"/>
          </p:nvPr>
        </p:nvSpPr>
        <p:spPr>
          <a:xfrm>
            <a:off x="609600" y="2174875"/>
            <a:ext cx="5386800" cy="3951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44" name="Google Shape;44;p7"/>
          <p:cNvSpPr txBox="1">
            <a:spLocks noGrp="1"/>
          </p:cNvSpPr>
          <p:nvPr>
            <p:ph type="body" idx="3"/>
          </p:nvPr>
        </p:nvSpPr>
        <p:spPr>
          <a:xfrm>
            <a:off x="6193367" y="1535113"/>
            <a:ext cx="5389200" cy="6400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45" name="Google Shape;45;p7"/>
          <p:cNvSpPr txBox="1">
            <a:spLocks noGrp="1"/>
          </p:cNvSpPr>
          <p:nvPr>
            <p:ph type="body" idx="4"/>
          </p:nvPr>
        </p:nvSpPr>
        <p:spPr>
          <a:xfrm>
            <a:off x="6193367" y="2174875"/>
            <a:ext cx="5389200" cy="3951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46" name="Google Shape;46;p7"/>
          <p:cNvSpPr txBox="1">
            <a:spLocks noGrp="1"/>
          </p:cNvSpPr>
          <p:nvPr>
            <p:ph type="dt" idx="10"/>
          </p:nvPr>
        </p:nvSpPr>
        <p:spPr>
          <a:xfrm>
            <a:off x="609600" y="6356351"/>
            <a:ext cx="28448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7" name="Google Shape;47;p7"/>
          <p:cNvSpPr txBox="1">
            <a:spLocks noGrp="1"/>
          </p:cNvSpPr>
          <p:nvPr>
            <p:ph type="ftr" idx="11"/>
          </p:nvPr>
        </p:nvSpPr>
        <p:spPr>
          <a:xfrm>
            <a:off x="4165600" y="6356351"/>
            <a:ext cx="38608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 name="Google Shape;48;p7"/>
          <p:cNvSpPr txBox="1">
            <a:spLocks noGrp="1"/>
          </p:cNvSpPr>
          <p:nvPr>
            <p:ph type="sldNum" idx="12"/>
          </p:nvPr>
        </p:nvSpPr>
        <p:spPr>
          <a:xfrm>
            <a:off x="8737600" y="6356351"/>
            <a:ext cx="2844800" cy="3652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ru"/>
              <a:pPr/>
              <a:t>‹#›</a:t>
            </a:fld>
            <a:endParaRPr/>
          </a:p>
        </p:txBody>
      </p:sp>
    </p:spTree>
    <p:extLst>
      <p:ext uri="{BB962C8B-B14F-4D97-AF65-F5344CB8AC3E}">
        <p14:creationId xmlns:p14="http://schemas.microsoft.com/office/powerpoint/2010/main" val="9581208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Заголовок и объект">
    <p:spTree>
      <p:nvGrpSpPr>
        <p:cNvPr id="1" name=""/>
        <p:cNvGrpSpPr/>
        <p:nvPr/>
      </p:nvGrpSpPr>
      <p:grpSpPr>
        <a:xfrm>
          <a:off x="0" y="0"/>
          <a:ext cx="0" cy="0"/>
          <a:chOff x="0" y="0"/>
          <a:chExt cx="0" cy="0"/>
        </a:xfrm>
      </p:grpSpPr>
      <p:grpSp>
        <p:nvGrpSpPr>
          <p:cNvPr id="7" name="Группа 6"/>
          <p:cNvGrpSpPr/>
          <p:nvPr userDrawn="1"/>
        </p:nvGrpSpPr>
        <p:grpSpPr>
          <a:xfrm>
            <a:off x="380960" y="214290"/>
            <a:ext cx="8572560" cy="1643074"/>
            <a:chOff x="214282" y="0"/>
            <a:chExt cx="6643734" cy="2071678"/>
          </a:xfrm>
        </p:grpSpPr>
        <p:pic>
          <p:nvPicPr>
            <p:cNvPr id="8"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5000628" y="0"/>
              <a:ext cx="1857388" cy="1071570"/>
            </a:xfrm>
            <a:prstGeom prst="rect">
              <a:avLst/>
            </a:prstGeom>
            <a:noFill/>
          </p:spPr>
        </p:pic>
        <p:pic>
          <p:nvPicPr>
            <p:cNvPr id="9"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214282" y="214290"/>
              <a:ext cx="4753156" cy="1857388"/>
            </a:xfrm>
            <a:prstGeom prst="rect">
              <a:avLst/>
            </a:prstGeom>
            <a:noFill/>
          </p:spPr>
        </p:pic>
      </p:grpSp>
      <p:grpSp>
        <p:nvGrpSpPr>
          <p:cNvPr id="10" name="Группа 9"/>
          <p:cNvGrpSpPr/>
          <p:nvPr userDrawn="1"/>
        </p:nvGrpSpPr>
        <p:grpSpPr>
          <a:xfrm>
            <a:off x="4286238" y="5333405"/>
            <a:ext cx="7677245" cy="1334703"/>
            <a:chOff x="3214678" y="5333404"/>
            <a:chExt cx="5757934" cy="1334703"/>
          </a:xfrm>
        </p:grpSpPr>
        <p:pic>
          <p:nvPicPr>
            <p:cNvPr id="11"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4"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7000892" y="5333404"/>
              <a:ext cx="1971720" cy="1310281"/>
            </a:xfrm>
            <a:prstGeom prst="rect">
              <a:avLst/>
            </a:prstGeom>
            <a:noFill/>
          </p:spPr>
        </p:pic>
        <p:grpSp>
          <p:nvGrpSpPr>
            <p:cNvPr id="12" name="Группа 12"/>
            <p:cNvGrpSpPr/>
            <p:nvPr userDrawn="1"/>
          </p:nvGrpSpPr>
          <p:grpSpPr>
            <a:xfrm>
              <a:off x="5143504" y="6000768"/>
              <a:ext cx="1928826" cy="595901"/>
              <a:chOff x="5143504" y="6072206"/>
              <a:chExt cx="1928826" cy="595901"/>
            </a:xfrm>
          </p:grpSpPr>
          <p:pic>
            <p:nvPicPr>
              <p:cNvPr id="16"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5"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7"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nvGrpSpPr>
            <p:cNvPr id="13" name="Группа 15"/>
            <p:cNvGrpSpPr/>
            <p:nvPr userDrawn="1"/>
          </p:nvGrpSpPr>
          <p:grpSpPr>
            <a:xfrm>
              <a:off x="3214678" y="6072206"/>
              <a:ext cx="1928826" cy="595901"/>
              <a:chOff x="5143504" y="6072206"/>
              <a:chExt cx="1928826" cy="595901"/>
            </a:xfrm>
          </p:grpSpPr>
          <p:pic>
            <p:nvPicPr>
              <p:cNvPr id="14"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5"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5"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spTree>
    <p:extLst>
      <p:ext uri="{BB962C8B-B14F-4D97-AF65-F5344CB8AC3E}">
        <p14:creationId xmlns:p14="http://schemas.microsoft.com/office/powerpoint/2010/main" val="7925600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Заголовок раздела">
    <p:spTree>
      <p:nvGrpSpPr>
        <p:cNvPr id="1" name=""/>
        <p:cNvGrpSpPr/>
        <p:nvPr/>
      </p:nvGrpSpPr>
      <p:grpSpPr>
        <a:xfrm>
          <a:off x="0" y="0"/>
          <a:ext cx="0" cy="0"/>
          <a:chOff x="0" y="0"/>
          <a:chExt cx="0" cy="0"/>
        </a:xfrm>
      </p:grpSpPr>
      <p:pic>
        <p:nvPicPr>
          <p:cNvPr id="9222" name="Picture 6" descr="http://img-fotki.yandex.ru/get/5810/104166334.75/0_62657_440c7269_S.jpg"/>
          <p:cNvPicPr>
            <a:picLocks noChangeAspect="1" noChangeArrowheads="1"/>
          </p:cNvPicPr>
          <p:nvPr userDrawn="1"/>
        </p:nvPicPr>
        <p:blipFill>
          <a:blip r:embed="rId2"/>
          <a:srcRect/>
          <a:stretch>
            <a:fillRect/>
          </a:stretch>
        </p:blipFill>
        <p:spPr bwMode="auto">
          <a:xfrm>
            <a:off x="0" y="5392981"/>
            <a:ext cx="12192000" cy="1465019"/>
          </a:xfrm>
          <a:prstGeom prst="rect">
            <a:avLst/>
          </a:prstGeom>
          <a:noFill/>
        </p:spPr>
      </p:pic>
      <p:pic>
        <p:nvPicPr>
          <p:cNvPr id="8" name="Picture 4" descr="&amp;Scy;&amp;ocy;&amp;khcy;&amp;rcy;&amp;acy;&amp;ncy;&amp;icy;&amp;tcy;&amp;iecy; &amp;Zcy;&amp;iecy;&amp;mcy;&amp;lcy;&amp;icy; &amp;Zcy;&amp;iecy;&amp;mcy;&amp;lcy;&amp;icy;, &amp;Icy;&amp;zcy; &amp;Ecy;&amp;kcy;&amp;ocy;&amp;lcy;&amp;ocy;&amp;gcy;&amp;icy;&amp;icy; &amp;Icy;&amp;kcy;&amp;ocy;&amp;ncy;&amp;ycy; &amp;Ucy;&amp;scy;&amp;tcy;&amp;ocy;&amp;jcy;&amp;chcy;&amp;icy;&amp;vcy;&amp;ocy;&amp;gcy;&amp;ocy; &amp;Rcy;&amp;acy;&amp;zcy;&amp;vcy;&amp;icy;&amp;tcy;&amp;icy;&amp;yacy; &amp; &amp;Kcy;&amp;ocy;&amp;ncy;&amp;tscy;&amp;iecy;&amp;pcy;&amp;tscy;&amp;icy;&amp;icy; &amp;Ocy;&amp;kcy;&amp;rcy;&amp;ucy;&amp;zhcy;&amp;acy;&amp;yucy;&amp;shchcy;&amp;iecy;&amp;jcy; &amp;Scy;&amp;rcy;&amp;iecy;&amp;dcy;&amp;ycy; &amp;kcy;&amp;lcy;&amp;icy;&amp;pcy;&amp;acy;&amp;rcy;&amp;tcy;&amp;ycy; - ClipartLogo.com"/>
          <p:cNvPicPr>
            <a:picLocks noChangeAspect="1" noChangeArrowheads="1"/>
          </p:cNvPicPr>
          <p:nvPr userDrawn="1"/>
        </p:nvPicPr>
        <p:blipFill>
          <a:blip r:embed="rId3" cstate="email">
            <a:lum bright="-30000" contrast="20000"/>
            <a:extLst>
              <a:ext uri="{28A0092B-C50C-407E-A947-70E740481C1C}">
                <a14:useLocalDpi xmlns:a14="http://schemas.microsoft.com/office/drawing/2010/main"/>
              </a:ext>
            </a:extLst>
          </a:blip>
          <a:srcRect l="11539" t="-7692" r="11537"/>
          <a:stretch>
            <a:fillRect/>
          </a:stretch>
        </p:blipFill>
        <p:spPr bwMode="auto">
          <a:xfrm>
            <a:off x="9810776" y="4500570"/>
            <a:ext cx="2109125" cy="2214546"/>
          </a:xfrm>
          <a:prstGeom prst="rect">
            <a:avLst/>
          </a:prstGeom>
          <a:noFill/>
        </p:spPr>
      </p:pic>
    </p:spTree>
    <p:extLst>
      <p:ext uri="{BB962C8B-B14F-4D97-AF65-F5344CB8AC3E}">
        <p14:creationId xmlns:p14="http://schemas.microsoft.com/office/powerpoint/2010/main" val="10210837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Два объекта">
    <p:spTree>
      <p:nvGrpSpPr>
        <p:cNvPr id="1" name=""/>
        <p:cNvGrpSpPr/>
        <p:nvPr/>
      </p:nvGrpSpPr>
      <p:grpSpPr>
        <a:xfrm>
          <a:off x="0" y="0"/>
          <a:ext cx="0" cy="0"/>
          <a:chOff x="0" y="0"/>
          <a:chExt cx="0" cy="0"/>
        </a:xfrm>
      </p:grpSpPr>
      <p:pic>
        <p:nvPicPr>
          <p:cNvPr id="9" name="Picture 6" descr="http://img-fotki.yandex.ru/get/5810/104166334.75/0_62657_440c7269_S.jpg"/>
          <p:cNvPicPr>
            <a:picLocks noChangeAspect="1" noChangeArrowheads="1"/>
          </p:cNvPicPr>
          <p:nvPr userDrawn="1"/>
        </p:nvPicPr>
        <p:blipFill>
          <a:blip r:embed="rId2"/>
          <a:srcRect/>
          <a:stretch>
            <a:fillRect/>
          </a:stretch>
        </p:blipFill>
        <p:spPr bwMode="auto">
          <a:xfrm>
            <a:off x="0" y="5857893"/>
            <a:ext cx="9620275" cy="1000107"/>
          </a:xfrm>
          <a:prstGeom prst="rect">
            <a:avLst/>
          </a:prstGeom>
          <a:noFill/>
        </p:spPr>
      </p:pic>
      <p:pic>
        <p:nvPicPr>
          <p:cNvPr id="8" name="Picture 2" descr="&amp;Fcy;&amp;ocy;&amp;tcy;&amp;ocy;&amp;ocy;&amp;bcy;&amp;ocy;&amp;icy; &amp;vcy;&amp;ocy;&amp;lcy;&amp;shcy;&amp;iecy;&amp;bcy;&amp;ncy;&amp;acy;&amp;yacy; &amp;kcy;&amp;ncy;&amp;icy;&amp;gcy;&amp;acy; - &amp;fcy;&amp;ocy;&amp;ncy;&amp;iecy; * PIXERS.ru"/>
          <p:cNvPicPr>
            <a:picLocks noChangeAspect="1" noChangeArrowheads="1"/>
          </p:cNvPicPr>
          <p:nvPr userDrawn="1"/>
        </p:nvPicPr>
        <p:blipFill>
          <a:blip r:embed="rId3" cstate="email">
            <a:clrChange>
              <a:clrFrom>
                <a:srgbClr val="FFFFFF"/>
              </a:clrFrom>
              <a:clrTo>
                <a:srgbClr val="FFFFFF">
                  <a:alpha val="0"/>
                </a:srgbClr>
              </a:clrTo>
            </a:clrChange>
            <a:lum contrast="30000"/>
            <a:extLst>
              <a:ext uri="{28A0092B-C50C-407E-A947-70E740481C1C}">
                <a14:useLocalDpi xmlns:a14="http://schemas.microsoft.com/office/drawing/2010/main"/>
              </a:ext>
            </a:extLst>
          </a:blip>
          <a:srcRect/>
          <a:stretch>
            <a:fillRect/>
          </a:stretch>
        </p:blipFill>
        <p:spPr bwMode="auto">
          <a:xfrm>
            <a:off x="7715219" y="4186320"/>
            <a:ext cx="4476781" cy="2671680"/>
          </a:xfrm>
          <a:prstGeom prst="rect">
            <a:avLst/>
          </a:prstGeom>
          <a:noFill/>
        </p:spPr>
      </p:pic>
    </p:spTree>
    <p:extLst>
      <p:ext uri="{BB962C8B-B14F-4D97-AF65-F5344CB8AC3E}">
        <p14:creationId xmlns:p14="http://schemas.microsoft.com/office/powerpoint/2010/main" val="193750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Сравнение">
    <p:spTree>
      <p:nvGrpSpPr>
        <p:cNvPr id="1" name=""/>
        <p:cNvGrpSpPr/>
        <p:nvPr/>
      </p:nvGrpSpPr>
      <p:grpSpPr>
        <a:xfrm>
          <a:off x="0" y="0"/>
          <a:ext cx="0" cy="0"/>
          <a:chOff x="0" y="0"/>
          <a:chExt cx="0" cy="0"/>
        </a:xfrm>
      </p:grpSpPr>
      <p:pic>
        <p:nvPicPr>
          <p:cNvPr id="14" name="Picture 2" descr="http://img-fotki.yandex.ru/get/5112/104166334.75/0_6264f_c0775d62_S.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t="22222" r="1765"/>
          <a:stretch>
            <a:fillRect/>
          </a:stretch>
        </p:blipFill>
        <p:spPr bwMode="auto">
          <a:xfrm rot="5400000" flipV="1">
            <a:off x="-1049577" y="1049577"/>
            <a:ext cx="2714620" cy="615467"/>
          </a:xfrm>
          <a:prstGeom prst="rect">
            <a:avLst/>
          </a:prstGeom>
          <a:noFill/>
        </p:spPr>
      </p:pic>
      <p:pic>
        <p:nvPicPr>
          <p:cNvPr id="7170" name="Picture 2" descr="http://img-fotki.yandex.ru/get/5112/104166334.75/0_6264f_c0775d62_S.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rot="16200000" flipV="1">
            <a:off x="-2869680" y="2869675"/>
            <a:ext cx="6858002" cy="1118647"/>
          </a:xfrm>
          <a:prstGeom prst="rect">
            <a:avLst/>
          </a:prstGeom>
          <a:noFill/>
        </p:spPr>
      </p:pic>
      <p:pic>
        <p:nvPicPr>
          <p:cNvPr id="10" name="Picture 12" descr="&amp;Acy;&amp;bcy;&amp;scy;&amp;tcy;&amp;rcy;&amp;acy;&amp;kcy;&amp;tcy;&amp;ncy;&amp;ycy;&amp;jcy; &amp;Zcy;&amp;iecy;&amp;mcy;&amp;lcy;&amp;icy; &amp;Scy;&amp;icy;&amp;mcy;&amp;vcy;&amp;ocy;&amp;lcy; &amp;Kcy;&amp;ocy;&amp;ncy;&amp;tscy;&amp;iecy;&amp;pcy;&amp;tscy;&amp;icy;&amp;yacy; &amp;Gcy;&amp;lcy;&amp;ocy;&amp;bcy;&amp;acy;&amp;lcy;&amp;softcy;&amp;ncy;&amp;ocy;&amp;gcy;&amp;ocy; &amp;Ecy;&amp;kcy;&amp;ocy; &amp;kcy;&amp;lcy;&amp;icy;&amp;pcy;&amp;acy;&amp;rcy;&amp;tcy;&amp;ycy; - ClipartLogo.com"/>
          <p:cNvPicPr>
            <a:picLocks noChangeAspect="1" noChangeArrowheads="1"/>
          </p:cNvPicPr>
          <p:nvPr userDrawn="1"/>
        </p:nvPicPr>
        <p:blipFill>
          <a:blip r:embed="rId4" cstate="email">
            <a:clrChange>
              <a:clrFrom>
                <a:srgbClr val="FFFFFF"/>
              </a:clrFrom>
              <a:clrTo>
                <a:srgbClr val="FFFFFF">
                  <a:alpha val="0"/>
                </a:srgbClr>
              </a:clrTo>
            </a:clrChange>
            <a:lum bright="-10000" contrast="10000"/>
            <a:extLst>
              <a:ext uri="{28A0092B-C50C-407E-A947-70E740481C1C}">
                <a14:useLocalDpi xmlns:a14="http://schemas.microsoft.com/office/drawing/2010/main"/>
              </a:ext>
            </a:extLst>
          </a:blip>
          <a:srcRect/>
          <a:stretch>
            <a:fillRect/>
          </a:stretch>
        </p:blipFill>
        <p:spPr bwMode="auto">
          <a:xfrm>
            <a:off x="285709" y="142852"/>
            <a:ext cx="2952771" cy="2297598"/>
          </a:xfrm>
          <a:prstGeom prst="rect">
            <a:avLst/>
          </a:prstGeom>
          <a:noFill/>
        </p:spPr>
      </p:pic>
    </p:spTree>
    <p:extLst>
      <p:ext uri="{BB962C8B-B14F-4D97-AF65-F5344CB8AC3E}">
        <p14:creationId xmlns:p14="http://schemas.microsoft.com/office/powerpoint/2010/main" val="675991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Только заголовок" type="titleOnly">
  <p:cSld name="Только заголовок">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609600" y="274637"/>
            <a:ext cx="10972800" cy="1143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1" name="Google Shape;51;p8"/>
          <p:cNvSpPr txBox="1">
            <a:spLocks noGrp="1"/>
          </p:cNvSpPr>
          <p:nvPr>
            <p:ph type="dt" idx="10"/>
          </p:nvPr>
        </p:nvSpPr>
        <p:spPr>
          <a:xfrm>
            <a:off x="609600" y="6356351"/>
            <a:ext cx="28448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4165600" y="6356351"/>
            <a:ext cx="38608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8737600" y="6356351"/>
            <a:ext cx="2844800" cy="3652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ru"/>
              <a:pPr/>
              <a:t>‹#›</a:t>
            </a:fld>
            <a:endParaRPr/>
          </a:p>
        </p:txBody>
      </p:sp>
    </p:spTree>
    <p:extLst>
      <p:ext uri="{BB962C8B-B14F-4D97-AF65-F5344CB8AC3E}">
        <p14:creationId xmlns:p14="http://schemas.microsoft.com/office/powerpoint/2010/main" val="1315586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Объект с подписью" type="objTx">
  <p:cSld name="Объект с подписью">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609600" y="273051"/>
            <a:ext cx="4011200" cy="11620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Clr>
                <a:schemeClr val="dk1"/>
              </a:buClr>
              <a:buSzPts val="2000"/>
              <a:buFont typeface="Calibri"/>
              <a:buNone/>
              <a:defRPr sz="2000" b="1"/>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4766733" y="273051"/>
            <a:ext cx="6815600" cy="5852800"/>
          </a:xfrm>
          <a:prstGeom prst="rect">
            <a:avLst/>
          </a:prstGeom>
          <a:noFill/>
          <a:ln>
            <a:noFill/>
          </a:ln>
        </p:spPr>
        <p:txBody>
          <a:bodyPr spcFirstLastPara="1" wrap="square" lIns="91425" tIns="45700" rIns="91425" bIns="45700" anchor="t" anchorCtr="0">
            <a:noAutofit/>
          </a:bodyPr>
          <a:lstStyle>
            <a:lvl1pPr marL="457200" lvl="0" indent="-431800" algn="l" rtl="0">
              <a:spcBef>
                <a:spcPts val="640"/>
              </a:spcBef>
              <a:spcAft>
                <a:spcPts val="0"/>
              </a:spcAft>
              <a:buClr>
                <a:schemeClr val="dk1"/>
              </a:buClr>
              <a:buSzPts val="3200"/>
              <a:buChar char="•"/>
              <a:defRPr sz="3200"/>
            </a:lvl1pPr>
            <a:lvl2pPr marL="914400" lvl="1" indent="-406400" algn="l" rtl="0">
              <a:spcBef>
                <a:spcPts val="560"/>
              </a:spcBef>
              <a:spcAft>
                <a:spcPts val="0"/>
              </a:spcAft>
              <a:buClr>
                <a:schemeClr val="dk1"/>
              </a:buClr>
              <a:buSzPts val="2800"/>
              <a:buChar char="–"/>
              <a:defRPr sz="2800"/>
            </a:lvl2pPr>
            <a:lvl3pPr marL="1371600" lvl="2" indent="-381000" algn="l" rtl="0">
              <a:spcBef>
                <a:spcPts val="480"/>
              </a:spcBef>
              <a:spcAft>
                <a:spcPts val="0"/>
              </a:spcAft>
              <a:buClr>
                <a:schemeClr val="dk1"/>
              </a:buClr>
              <a:buSzPts val="2400"/>
              <a:buChar char="•"/>
              <a:defRPr sz="2400"/>
            </a:lvl3pPr>
            <a:lvl4pPr marL="1828800" lvl="3" indent="-355600" algn="l" rtl="0">
              <a:spcBef>
                <a:spcPts val="400"/>
              </a:spcBef>
              <a:spcAft>
                <a:spcPts val="0"/>
              </a:spcAft>
              <a:buClr>
                <a:schemeClr val="dk1"/>
              </a:buClr>
              <a:buSzPts val="2000"/>
              <a:buChar char="–"/>
              <a:defRPr sz="2000"/>
            </a:lvl4pPr>
            <a:lvl5pPr marL="2286000" lvl="4" indent="-355600" algn="l" rtl="0">
              <a:spcBef>
                <a:spcPts val="400"/>
              </a:spcBef>
              <a:spcAft>
                <a:spcPts val="0"/>
              </a:spcAft>
              <a:buClr>
                <a:schemeClr val="dk1"/>
              </a:buClr>
              <a:buSzPts val="2000"/>
              <a:buChar char="»"/>
              <a:defRPr sz="2000"/>
            </a:lvl5pPr>
            <a:lvl6pPr marL="2743200" lvl="5" indent="-355600" algn="l" rtl="0">
              <a:spcBef>
                <a:spcPts val="400"/>
              </a:spcBef>
              <a:spcAft>
                <a:spcPts val="0"/>
              </a:spcAft>
              <a:buClr>
                <a:schemeClr val="dk1"/>
              </a:buClr>
              <a:buSzPts val="2000"/>
              <a:buChar char="•"/>
              <a:defRPr sz="2000"/>
            </a:lvl6pPr>
            <a:lvl7pPr marL="3200400" lvl="6" indent="-355600" algn="l" rtl="0">
              <a:spcBef>
                <a:spcPts val="400"/>
              </a:spcBef>
              <a:spcAft>
                <a:spcPts val="0"/>
              </a:spcAft>
              <a:buClr>
                <a:schemeClr val="dk1"/>
              </a:buClr>
              <a:buSzPts val="2000"/>
              <a:buChar char="•"/>
              <a:defRPr sz="2000"/>
            </a:lvl7pPr>
            <a:lvl8pPr marL="3657600" lvl="7" indent="-355600" algn="l" rtl="0">
              <a:spcBef>
                <a:spcPts val="400"/>
              </a:spcBef>
              <a:spcAft>
                <a:spcPts val="0"/>
              </a:spcAft>
              <a:buClr>
                <a:schemeClr val="dk1"/>
              </a:buClr>
              <a:buSzPts val="2000"/>
              <a:buChar char="•"/>
              <a:defRPr sz="2000"/>
            </a:lvl8pPr>
            <a:lvl9pPr marL="4114800" lvl="8" indent="-355600" algn="l" rtl="0">
              <a:spcBef>
                <a:spcPts val="4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609600" y="1435100"/>
            <a:ext cx="4011200" cy="46912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58" name="Google Shape;58;p9"/>
          <p:cNvSpPr txBox="1">
            <a:spLocks noGrp="1"/>
          </p:cNvSpPr>
          <p:nvPr>
            <p:ph type="dt" idx="10"/>
          </p:nvPr>
        </p:nvSpPr>
        <p:spPr>
          <a:xfrm>
            <a:off x="609600" y="6356351"/>
            <a:ext cx="28448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4165600" y="6356351"/>
            <a:ext cx="38608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8737600" y="6356351"/>
            <a:ext cx="2844800" cy="3652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ru"/>
              <a:pPr/>
              <a:t>‹#›</a:t>
            </a:fld>
            <a:endParaRPr/>
          </a:p>
        </p:txBody>
      </p:sp>
    </p:spTree>
    <p:extLst>
      <p:ext uri="{BB962C8B-B14F-4D97-AF65-F5344CB8AC3E}">
        <p14:creationId xmlns:p14="http://schemas.microsoft.com/office/powerpoint/2010/main" val="1312866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Рисунок с подписью" type="picTx">
  <p:cSld name="Рисунок с подписью">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2389717" y="4800600"/>
            <a:ext cx="7315200" cy="5668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Clr>
                <a:schemeClr val="dk1"/>
              </a:buClr>
              <a:buSzPts val="2000"/>
              <a:buFont typeface="Calibri"/>
              <a:buNone/>
              <a:defRPr sz="2000" b="1"/>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63" name="Google Shape;63;p10"/>
          <p:cNvSpPr>
            <a:spLocks noGrp="1"/>
          </p:cNvSpPr>
          <p:nvPr>
            <p:ph type="pic" idx="2"/>
          </p:nvPr>
        </p:nvSpPr>
        <p:spPr>
          <a:xfrm>
            <a:off x="2389717" y="612775"/>
            <a:ext cx="7315200" cy="4114800"/>
          </a:xfrm>
          <a:prstGeom prst="rect">
            <a:avLst/>
          </a:prstGeom>
          <a:noFill/>
          <a:ln>
            <a:noFill/>
          </a:ln>
        </p:spPr>
        <p:txBody>
          <a:bodyPr spcFirstLastPara="1" wrap="square" lIns="91425" tIns="45700" rIns="91425" bIns="45700" anchor="t" anchorCtr="0">
            <a:no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10"/>
          <p:cNvSpPr txBox="1">
            <a:spLocks noGrp="1"/>
          </p:cNvSpPr>
          <p:nvPr>
            <p:ph type="body" idx="1"/>
          </p:nvPr>
        </p:nvSpPr>
        <p:spPr>
          <a:xfrm>
            <a:off x="2389717" y="5367337"/>
            <a:ext cx="7315200" cy="8048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65" name="Google Shape;65;p10"/>
          <p:cNvSpPr txBox="1">
            <a:spLocks noGrp="1"/>
          </p:cNvSpPr>
          <p:nvPr>
            <p:ph type="dt" idx="10"/>
          </p:nvPr>
        </p:nvSpPr>
        <p:spPr>
          <a:xfrm>
            <a:off x="609600" y="6356351"/>
            <a:ext cx="28448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4165600" y="6356351"/>
            <a:ext cx="38608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8737600" y="6356351"/>
            <a:ext cx="2844800" cy="3652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ru"/>
              <a:pPr/>
              <a:t>‹#›</a:t>
            </a:fld>
            <a:endParaRPr/>
          </a:p>
        </p:txBody>
      </p:sp>
    </p:spTree>
    <p:extLst>
      <p:ext uri="{BB962C8B-B14F-4D97-AF65-F5344CB8AC3E}">
        <p14:creationId xmlns:p14="http://schemas.microsoft.com/office/powerpoint/2010/main" val="25401414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Вертикальный заголовок и текст" type="vertTitleAndTx">
  <p:cSld name="Вертикальный заголовок и текст">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7285000" y="1828837"/>
            <a:ext cx="5851600" cy="2743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1697000" y="-812763"/>
            <a:ext cx="5851600" cy="80264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609600" y="6356351"/>
            <a:ext cx="28448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4165600" y="6356351"/>
            <a:ext cx="38608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8737600" y="6356351"/>
            <a:ext cx="2844800" cy="3652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ru"/>
              <a:pPr/>
              <a:t>‹#›</a:t>
            </a:fld>
            <a:endParaRPr/>
          </a:p>
        </p:txBody>
      </p:sp>
    </p:spTree>
    <p:extLst>
      <p:ext uri="{BB962C8B-B14F-4D97-AF65-F5344CB8AC3E}">
        <p14:creationId xmlns:p14="http://schemas.microsoft.com/office/powerpoint/2010/main" val="3478971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1CEF8467-62FF-4B2B-BF82-F32171C51E98}" type="datetimeFigureOut">
              <a:rPr lang="ru-RU" smtClean="0">
                <a:solidFill>
                  <a:prstClr val="black">
                    <a:tint val="75000"/>
                  </a:prstClr>
                </a:solidFill>
              </a:rPr>
              <a:pPr>
                <a:defRPr/>
              </a:pPr>
              <a:t>17.05.2021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068C92CE-CE16-4F1D-9C5A-8F1CDDE17F5F}"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392389888"/>
      </p:ext>
    </p:extLst>
  </p:cSld>
  <p:clrMapOvr>
    <a:masterClrMapping/>
  </p:clrMapOvr>
  <p:transition spd="med">
    <p:checke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Титульный слайд">
    <p:spTree>
      <p:nvGrpSpPr>
        <p:cNvPr id="1" name=""/>
        <p:cNvGrpSpPr/>
        <p:nvPr/>
      </p:nvGrpSpPr>
      <p:grpSpPr>
        <a:xfrm>
          <a:off x="0" y="0"/>
          <a:ext cx="0" cy="0"/>
          <a:chOff x="0" y="0"/>
          <a:chExt cx="0" cy="0"/>
        </a:xfrm>
      </p:grpSpPr>
      <p:grpSp>
        <p:nvGrpSpPr>
          <p:cNvPr id="19" name="Группа 18"/>
          <p:cNvGrpSpPr/>
          <p:nvPr userDrawn="1"/>
        </p:nvGrpSpPr>
        <p:grpSpPr>
          <a:xfrm>
            <a:off x="285709" y="0"/>
            <a:ext cx="8858312" cy="2071678"/>
            <a:chOff x="214282" y="0"/>
            <a:chExt cx="6643734" cy="2071678"/>
          </a:xfrm>
        </p:grpSpPr>
        <p:pic>
          <p:nvPicPr>
            <p:cNvPr id="9"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5000628" y="0"/>
              <a:ext cx="1857388" cy="1071570"/>
            </a:xfrm>
            <a:prstGeom prst="rect">
              <a:avLst/>
            </a:prstGeom>
            <a:noFill/>
          </p:spPr>
        </p:pic>
        <p:pic>
          <p:nvPicPr>
            <p:cNvPr id="10" name="Picture 8" descr="&amp;Pcy;&amp;ucy;&amp;scy;&amp;tcy;&amp;softcy; &amp;bcy;&amp;ucy;&amp;dcy;&amp;iecy;&amp;tcy; &amp;scy; &amp;vcy;&amp;acy;&amp;mcy;&amp;icy; &amp;lcy;&amp;yucy;&amp;bcy;&amp;ocy;&amp;vcy;&amp;softcy;! - &amp;bcy;&amp;lcy;&amp;ocy;&amp;gcy;&amp;icy; &amp;Vcy; &amp;Gcy;&amp;Ocy;&amp;Rcy;&amp;Ocy;&amp;Dcy;&amp;IEcy;.RU"/>
            <p:cNvPicPr>
              <a:picLocks noChangeAspect="1" noChangeArrowheads="1"/>
            </p:cNvPicPr>
            <p:nvPr userDrawn="1"/>
          </p:nvPicPr>
          <p:blipFill>
            <a:blip r:embed="rId3"/>
            <a:srcRect/>
            <a:stretch>
              <a:fillRect/>
            </a:stretch>
          </p:blipFill>
          <p:spPr bwMode="auto">
            <a:xfrm>
              <a:off x="214282" y="214290"/>
              <a:ext cx="4753156" cy="1857388"/>
            </a:xfrm>
            <a:prstGeom prst="rect">
              <a:avLst/>
            </a:prstGeom>
            <a:noFill/>
          </p:spPr>
        </p:pic>
      </p:grpSp>
      <p:pic>
        <p:nvPicPr>
          <p:cNvPr id="11" name="Picture 12" descr="&amp;Acy;&amp;bcy;&amp;scy;&amp;tcy;&amp;rcy;&amp;acy;&amp;kcy;&amp;tcy;&amp;ncy;&amp;ycy;&amp;jcy; &amp;Zcy;&amp;iecy;&amp;mcy;&amp;lcy;&amp;icy; &amp;Scy;&amp;icy;&amp;mcy;&amp;vcy;&amp;ocy;&amp;lcy; &amp;Kcy;&amp;ocy;&amp;ncy;&amp;tscy;&amp;iecy;&amp;pcy;&amp;tscy;&amp;icy;&amp;yacy; &amp;Gcy;&amp;lcy;&amp;ocy;&amp;bcy;&amp;acy;&amp;lcy;&amp;softcy;&amp;ncy;&amp;ocy;&amp;gcy;&amp;ocy; &amp;Ecy;&amp;kcy;&amp;ocy; &amp;kcy;&amp;lcy;&amp;icy;&amp;pcy;&amp;acy;&amp;rcy;&amp;tcy;&amp;ycy; - ClipartLogo.com"/>
          <p:cNvPicPr>
            <a:picLocks noChangeAspect="1" noChangeArrowheads="1"/>
          </p:cNvPicPr>
          <p:nvPr userDrawn="1"/>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85710" y="2357431"/>
            <a:ext cx="5531421" cy="4304085"/>
          </a:xfrm>
          <a:prstGeom prst="rect">
            <a:avLst/>
          </a:prstGeom>
          <a:noFill/>
        </p:spPr>
      </p:pic>
      <p:grpSp>
        <p:nvGrpSpPr>
          <p:cNvPr id="20" name="Группа 19"/>
          <p:cNvGrpSpPr/>
          <p:nvPr userDrawn="1"/>
        </p:nvGrpSpPr>
        <p:grpSpPr>
          <a:xfrm>
            <a:off x="4286238" y="5333405"/>
            <a:ext cx="7677245" cy="1334703"/>
            <a:chOff x="3214678" y="5333404"/>
            <a:chExt cx="5757934" cy="1334703"/>
          </a:xfrm>
        </p:grpSpPr>
        <p:pic>
          <p:nvPicPr>
            <p:cNvPr id="12"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5"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7000892" y="5333404"/>
              <a:ext cx="1971720" cy="1310281"/>
            </a:xfrm>
            <a:prstGeom prst="rect">
              <a:avLst/>
            </a:prstGeom>
            <a:noFill/>
          </p:spPr>
        </p:pic>
        <p:grpSp>
          <p:nvGrpSpPr>
            <p:cNvPr id="13" name="Группа 12"/>
            <p:cNvGrpSpPr/>
            <p:nvPr userDrawn="1"/>
          </p:nvGrpSpPr>
          <p:grpSpPr>
            <a:xfrm>
              <a:off x="5143504" y="6000768"/>
              <a:ext cx="1928826" cy="595901"/>
              <a:chOff x="5143504" y="6072206"/>
              <a:chExt cx="1928826" cy="595901"/>
            </a:xfrm>
          </p:grpSpPr>
          <p:pic>
            <p:nvPicPr>
              <p:cNvPr id="14"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5"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7"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nvGrpSpPr>
            <p:cNvPr id="16" name="Группа 15"/>
            <p:cNvGrpSpPr/>
            <p:nvPr userDrawn="1"/>
          </p:nvGrpSpPr>
          <p:grpSpPr>
            <a:xfrm>
              <a:off x="3214678" y="6072206"/>
              <a:ext cx="1928826" cy="595901"/>
              <a:chOff x="5143504" y="6072206"/>
              <a:chExt cx="1928826" cy="595901"/>
            </a:xfrm>
          </p:grpSpPr>
          <p:pic>
            <p:nvPicPr>
              <p:cNvPr id="17"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6"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929322" y="6072206"/>
                <a:ext cx="1143008" cy="595901"/>
              </a:xfrm>
              <a:prstGeom prst="rect">
                <a:avLst/>
              </a:prstGeom>
              <a:noFill/>
            </p:spPr>
          </p:pic>
          <p:pic>
            <p:nvPicPr>
              <p:cNvPr id="18" name="Picture 2" descr="&amp;scy;&amp;kcy;&amp;acy;&amp;chcy;&amp;acy;&amp;tcy;&amp;softcy; HQ photo of nature &quot; ALLDAY - &amp;ncy;&amp;acy;&amp;rcy;&amp;ocy;&amp;dcy;&amp;ncy;&amp;ycy;&amp;jcy; &amp;scy;&amp;acy;&amp;jcy;&amp;tcy; &amp;ocy; &amp;dcy;&amp;icy;&amp;zcy;&amp;acy;&amp;jcy;&amp;ncy;&amp;iecy; &amp;bcy;&amp;iecy;&amp;scy;&amp;pcy;&amp;lcy;&amp;acy;&amp;tcy;&amp;ncy;&amp;ocy;"/>
              <p:cNvPicPr>
                <a:picLocks noChangeAspect="1" noChangeArrowheads="1"/>
              </p:cNvPicPr>
              <p:nvPr userDrawn="1"/>
            </p:nvPicPr>
            <p:blipFill>
              <a:blip r:embed="rId7"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143504" y="6258425"/>
                <a:ext cx="785818" cy="409682"/>
              </a:xfrm>
              <a:prstGeom prst="rect">
                <a:avLst/>
              </a:prstGeom>
              <a:noFill/>
            </p:spPr>
          </p:pic>
        </p:grpSp>
      </p:grpSp>
    </p:spTree>
    <p:extLst>
      <p:ext uri="{BB962C8B-B14F-4D97-AF65-F5344CB8AC3E}">
        <p14:creationId xmlns:p14="http://schemas.microsoft.com/office/powerpoint/2010/main" val="2406589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35">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274637"/>
            <a:ext cx="10972800" cy="1143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609600" y="1600200"/>
            <a:ext cx="10972800" cy="4526000"/>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09600" y="6356351"/>
            <a:ext cx="2844800" cy="3652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kern="0"/>
          </a:p>
        </p:txBody>
      </p:sp>
      <p:sp>
        <p:nvSpPr>
          <p:cNvPr id="9" name="Google Shape;9;p1"/>
          <p:cNvSpPr txBox="1">
            <a:spLocks noGrp="1"/>
          </p:cNvSpPr>
          <p:nvPr>
            <p:ph type="ftr" idx="11"/>
          </p:nvPr>
        </p:nvSpPr>
        <p:spPr>
          <a:xfrm>
            <a:off x="4165600" y="6356351"/>
            <a:ext cx="3860800" cy="365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kern="0"/>
          </a:p>
        </p:txBody>
      </p:sp>
      <p:sp>
        <p:nvSpPr>
          <p:cNvPr id="10" name="Google Shape;10;p1"/>
          <p:cNvSpPr txBox="1">
            <a:spLocks noGrp="1"/>
          </p:cNvSpPr>
          <p:nvPr>
            <p:ph type="sldNum" idx="12"/>
          </p:nvPr>
        </p:nvSpPr>
        <p:spPr>
          <a:xfrm>
            <a:off x="8737600" y="6356351"/>
            <a:ext cx="2844800" cy="3652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a:buClr>
                <a:srgbClr val="000000"/>
              </a:buClr>
              <a:buFont typeface="Arial"/>
              <a:buNone/>
            </a:pPr>
            <a:fld id="{00000000-1234-1234-1234-123412341234}" type="slidenum">
              <a:rPr lang="ru" kern="0"/>
              <a:pPr>
                <a:buClr>
                  <a:srgbClr val="000000"/>
                </a:buClr>
                <a:buFont typeface="Arial"/>
                <a:buNone/>
              </a:pPr>
              <a:t>‹#›</a:t>
            </a:fld>
            <a:endParaRPr kern="0"/>
          </a:p>
        </p:txBody>
      </p:sp>
    </p:spTree>
    <p:extLst>
      <p:ext uri="{BB962C8B-B14F-4D97-AF65-F5344CB8AC3E}">
        <p14:creationId xmlns:p14="http://schemas.microsoft.com/office/powerpoint/2010/main" val="1409264422"/>
      </p:ext>
    </p:extLst>
  </p:cSld>
  <p:clrMap bg1="lt1" tx1="dk1" bg2="dk2" tx2="lt2" accent1="accent1" accent2="accent2" accent3="accent3" accent4="accent4" accent5="accent5" accent6="accent6" hlink="hlink" folHlink="folHlink"/>
  <p:sldLayoutIdLst>
    <p:sldLayoutId id="2147483808" r:id="rId1"/>
    <p:sldLayoutId id="2147483809" r:id="rId2"/>
    <p:sldLayoutId id="2147483811" r:id="rId3"/>
    <p:sldLayoutId id="2147483812" r:id="rId4"/>
    <p:sldLayoutId id="2147483813" r:id="rId5"/>
    <p:sldLayoutId id="2147483814" r:id="rId6"/>
    <p:sldLayoutId id="2147483815" r:id="rId7"/>
    <p:sldLayoutId id="2147483816" r:id="rId8"/>
    <p:sldLayoutId id="2147483772" r:id="rId9"/>
    <p:sldLayoutId id="2147483773" r:id="rId10"/>
    <p:sldLayoutId id="2147483774" r:id="rId11"/>
    <p:sldLayoutId id="2147483775" r:id="rId12"/>
    <p:sldLayoutId id="2147483776"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3" r:id="rId31"/>
    <p:sldLayoutId id="2147483804" r:id="rId32"/>
    <p:sldLayoutId id="2147483805" r:id="rId3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jpg"/><Relationship Id="rId4" Type="http://schemas.openxmlformats.org/officeDocument/2006/relationships/image" Target="../media/image19.png"/><Relationship Id="rId9" Type="http://schemas.openxmlformats.org/officeDocument/2006/relationships/image" Target="../media/image2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8" Type="http://schemas.openxmlformats.org/officeDocument/2006/relationships/hyperlink" Target="https://clck.ru/Ud3Pw" TargetMode="External"/><Relationship Id="rId13" Type="http://schemas.openxmlformats.org/officeDocument/2006/relationships/hyperlink" Target="https://clck.ru/Ue5M8" TargetMode="External"/><Relationship Id="rId3" Type="http://schemas.openxmlformats.org/officeDocument/2006/relationships/hyperlink" Target="http://s020.radikal.ru/i710/1302/97/5836754b33a3.png" TargetMode="External"/><Relationship Id="rId7" Type="http://schemas.openxmlformats.org/officeDocument/2006/relationships/hyperlink" Target="https://s4.thingpic.com/images/it/V2LdAmqrB9nHFnnx8mCHA4aD.jpeg" TargetMode="External"/><Relationship Id="rId12" Type="http://schemas.openxmlformats.org/officeDocument/2006/relationships/hyperlink" Target="https://pionery-geroi.ucoz.ru/411c6529adb9715f64352cc5f29.jpg" TargetMode="External"/><Relationship Id="rId2" Type="http://schemas.openxmlformats.org/officeDocument/2006/relationships/hyperlink" Target="http://cap.ru/UserFiles/orgs/GrvId_67/pobeda2.jpg" TargetMode="External"/><Relationship Id="rId1" Type="http://schemas.openxmlformats.org/officeDocument/2006/relationships/slideLayout" Target="../slideLayouts/slideLayout8.xml"/><Relationship Id="rId6" Type="http://schemas.openxmlformats.org/officeDocument/2006/relationships/hyperlink" Target="https://soundtimes.ru/images/pesni2/82.jpg" TargetMode="External"/><Relationship Id="rId11" Type="http://schemas.openxmlformats.org/officeDocument/2006/relationships/hyperlink" Target="https://storage.yandexcloud.net/wr4img/278583_1_i_003.jpg" TargetMode="External"/><Relationship Id="rId5" Type="http://schemas.openxmlformats.org/officeDocument/2006/relationships/hyperlink" Target="https://lh3.googleusercontent.com/proxy/ky4g3sN3c-D3xMloZ5VHLASAM_yubSZvEDtD2zzzYqx_V5l9G0uhUGpX_qhEvP5TFpb2UH1ZIGHtACEWw3TF5R0dz5qo7uMX6a-s" TargetMode="External"/><Relationship Id="rId10" Type="http://schemas.openxmlformats.org/officeDocument/2006/relationships/hyperlink" Target="https://img-fotki.yandex.ru/get/4305/108533029.12/0_1f971f_32e32449_L.gif" TargetMode="External"/><Relationship Id="rId4" Type="http://schemas.openxmlformats.org/officeDocument/2006/relationships/hyperlink" Target="http://img-fotki.yandex.ru/get/9745/97761520.1fa/0_84980_437031ed_L.jpg" TargetMode="External"/><Relationship Id="rId9" Type="http://schemas.openxmlformats.org/officeDocument/2006/relationships/hyperlink" Target="https://clck.ru/Ud3RH"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209800" y="284816"/>
            <a:ext cx="9403080" cy="1678897"/>
          </a:xfrm>
        </p:spPr>
        <p:txBody>
          <a:bodyPr/>
          <a:lstStyle/>
          <a:p>
            <a:pPr lvl="0" eaLnBrk="1" hangingPunct="1"/>
            <a:r>
              <a:rPr lang="ru-RU" altLang="ru-RU" sz="2400" b="1" dirty="0">
                <a:solidFill>
                  <a:srgbClr val="C00000"/>
                </a:solidFill>
                <a:ea typeface="+mn-ea"/>
                <a:cs typeface="Times New Roman" panose="02020603050405020304" pitchFamily="18" charset="0"/>
              </a:rPr>
              <a:t>Муниципальное бюджетное образовательное учреждение</a:t>
            </a:r>
            <a:br>
              <a:rPr lang="ru-RU" altLang="ru-RU" sz="2400" b="1" dirty="0">
                <a:solidFill>
                  <a:srgbClr val="C00000"/>
                </a:solidFill>
                <a:ea typeface="+mn-ea"/>
                <a:cs typeface="Times New Roman" panose="02020603050405020304" pitchFamily="18" charset="0"/>
              </a:rPr>
            </a:br>
            <a:r>
              <a:rPr lang="ru-RU" altLang="ru-RU" sz="2400" b="1" dirty="0">
                <a:solidFill>
                  <a:srgbClr val="C00000"/>
                </a:solidFill>
                <a:ea typeface="+mn-ea"/>
                <a:cs typeface="Times New Roman" panose="02020603050405020304" pitchFamily="18" charset="0"/>
              </a:rPr>
              <a:t>«Средняя общеобразовательная школа №6 им. К. Минина»</a:t>
            </a:r>
            <a:r>
              <a:rPr lang="ru-RU" altLang="ru-RU" sz="2400" dirty="0">
                <a:solidFill>
                  <a:srgbClr val="C00000"/>
                </a:solidFill>
                <a:ea typeface="+mn-ea"/>
                <a:cs typeface="+mn-cs"/>
              </a:rPr>
              <a:t/>
            </a:r>
            <a:br>
              <a:rPr lang="ru-RU" altLang="ru-RU" sz="2400" dirty="0">
                <a:solidFill>
                  <a:srgbClr val="C00000"/>
                </a:solidFill>
                <a:ea typeface="+mn-ea"/>
                <a:cs typeface="+mn-cs"/>
              </a:rPr>
            </a:br>
            <a:endParaRPr lang="ru-RU" sz="8800" b="1" i="1" dirty="0">
              <a:solidFill>
                <a:srgbClr val="C00000"/>
              </a:solidFill>
            </a:endParaRPr>
          </a:p>
        </p:txBody>
      </p:sp>
      <p:sp>
        <p:nvSpPr>
          <p:cNvPr id="3" name="Объект 2"/>
          <p:cNvSpPr>
            <a:spLocks noGrp="1"/>
          </p:cNvSpPr>
          <p:nvPr>
            <p:ph type="subTitle" idx="1"/>
          </p:nvPr>
        </p:nvSpPr>
        <p:spPr>
          <a:xfrm>
            <a:off x="1082040" y="1229194"/>
            <a:ext cx="10530840" cy="1573968"/>
          </a:xfrm>
        </p:spPr>
        <p:txBody>
          <a:bodyPr/>
          <a:lstStyle/>
          <a:p>
            <a:pPr marL="0" indent="0"/>
            <a:r>
              <a:rPr lang="ru-RU" sz="4400" b="1" i="1" dirty="0">
                <a:solidFill>
                  <a:srgbClr val="002060"/>
                </a:solidFill>
                <a:latin typeface="+mj-lt"/>
                <a:ea typeface="BatangChe" pitchFamily="49" charset="-127"/>
                <a:cs typeface="Times New Roman" pitchFamily="18" charset="0"/>
              </a:rPr>
              <a:t>Сетевой проект </a:t>
            </a:r>
            <a:br>
              <a:rPr lang="ru-RU" sz="4400" b="1" i="1" dirty="0">
                <a:solidFill>
                  <a:srgbClr val="002060"/>
                </a:solidFill>
                <a:latin typeface="+mj-lt"/>
                <a:ea typeface="BatangChe" pitchFamily="49" charset="-127"/>
                <a:cs typeface="Times New Roman" pitchFamily="18" charset="0"/>
              </a:rPr>
            </a:br>
            <a:r>
              <a:rPr lang="ru-RU" sz="5400" b="1" i="1" dirty="0" smtClean="0">
                <a:solidFill>
                  <a:srgbClr val="002060"/>
                </a:solidFill>
                <a:latin typeface="+mj-lt"/>
                <a:ea typeface="BatangChe" pitchFamily="49" charset="-127"/>
                <a:cs typeface="Times New Roman" pitchFamily="18" charset="0"/>
              </a:rPr>
              <a:t>«И помнит мир спасенный»</a:t>
            </a:r>
            <a:r>
              <a:rPr lang="ru-RU" sz="5400" b="1" i="1" dirty="0">
                <a:solidFill>
                  <a:srgbClr val="002060"/>
                </a:solidFill>
                <a:latin typeface="+mj-lt"/>
                <a:ea typeface="BatangChe" pitchFamily="49" charset="-127"/>
                <a:cs typeface="Times New Roman" pitchFamily="18" charset="0"/>
              </a:rPr>
              <a:t/>
            </a:r>
            <a:br>
              <a:rPr lang="ru-RU" sz="5400" b="1" i="1" dirty="0">
                <a:solidFill>
                  <a:srgbClr val="002060"/>
                </a:solidFill>
                <a:latin typeface="+mj-lt"/>
                <a:ea typeface="BatangChe" pitchFamily="49" charset="-127"/>
                <a:cs typeface="Times New Roman" pitchFamily="18" charset="0"/>
              </a:rPr>
            </a:br>
            <a:endParaRPr lang="ru-RU" sz="4400" b="1" i="1" dirty="0">
              <a:solidFill>
                <a:srgbClr val="002060"/>
              </a:solidFill>
              <a:latin typeface="+mj-lt"/>
            </a:endParaRPr>
          </a:p>
        </p:txBody>
      </p:sp>
      <p:sp>
        <p:nvSpPr>
          <p:cNvPr id="6" name="Прямоугольник 5"/>
          <p:cNvSpPr/>
          <p:nvPr/>
        </p:nvSpPr>
        <p:spPr>
          <a:xfrm>
            <a:off x="7812874" y="2990647"/>
            <a:ext cx="4104806" cy="2769989"/>
          </a:xfrm>
          <a:prstGeom prst="rect">
            <a:avLst/>
          </a:prstGeom>
        </p:spPr>
        <p:txBody>
          <a:bodyPr wrap="square">
            <a:spAutoFit/>
          </a:bodyPr>
          <a:lstStyle/>
          <a:p>
            <a:pPr algn="r">
              <a:defRPr/>
            </a:pPr>
            <a:endParaRPr lang="ru-RU" sz="2400" dirty="0">
              <a:solidFill>
                <a:srgbClr val="C00000"/>
              </a:solidFill>
              <a:latin typeface="Times New Roman" pitchFamily="18" charset="0"/>
              <a:cs typeface="Times New Roman" pitchFamily="18" charset="0"/>
            </a:endParaRPr>
          </a:p>
          <a:p>
            <a:pPr algn="r">
              <a:defRPr/>
            </a:pPr>
            <a:endParaRPr lang="ru-RU" sz="2400" dirty="0">
              <a:solidFill>
                <a:srgbClr val="C00000"/>
              </a:solidFill>
              <a:latin typeface="Times New Roman" pitchFamily="18" charset="0"/>
              <a:cs typeface="Times New Roman" pitchFamily="18" charset="0"/>
            </a:endParaRPr>
          </a:p>
          <a:p>
            <a:pPr algn="r">
              <a:defRPr/>
            </a:pPr>
            <a:r>
              <a:rPr lang="ru-RU" sz="2000" dirty="0">
                <a:solidFill>
                  <a:srgbClr val="C00000"/>
                </a:solidFill>
                <a:latin typeface="+mj-lt"/>
                <a:cs typeface="Times New Roman" pitchFamily="18" charset="0"/>
              </a:rPr>
              <a:t>Выполнила команда </a:t>
            </a:r>
            <a:r>
              <a:rPr lang="ru-RU" sz="2400" b="1" i="1" dirty="0">
                <a:solidFill>
                  <a:srgbClr val="C00000"/>
                </a:solidFill>
                <a:latin typeface="+mj-lt"/>
                <a:cs typeface="Times New Roman" pitchFamily="18" charset="0"/>
              </a:rPr>
              <a:t>«Патриоты» </a:t>
            </a:r>
            <a:endParaRPr lang="ru-RU" sz="2000" b="1" i="1" dirty="0">
              <a:solidFill>
                <a:srgbClr val="C00000"/>
              </a:solidFill>
              <a:latin typeface="+mj-lt"/>
              <a:cs typeface="Times New Roman" pitchFamily="18" charset="0"/>
            </a:endParaRPr>
          </a:p>
          <a:p>
            <a:pPr algn="r">
              <a:defRPr/>
            </a:pPr>
            <a:r>
              <a:rPr lang="ru-RU" sz="2000" dirty="0">
                <a:solidFill>
                  <a:srgbClr val="C00000"/>
                </a:solidFill>
                <a:latin typeface="+mj-lt"/>
                <a:cs typeface="Times New Roman" pitchFamily="18" charset="0"/>
              </a:rPr>
              <a:t>3</a:t>
            </a:r>
            <a:r>
              <a:rPr lang="ru-RU" sz="2000" dirty="0" smtClean="0">
                <a:solidFill>
                  <a:srgbClr val="C00000"/>
                </a:solidFill>
                <a:latin typeface="+mj-lt"/>
                <a:cs typeface="Times New Roman" pitchFamily="18" charset="0"/>
              </a:rPr>
              <a:t> </a:t>
            </a:r>
            <a:r>
              <a:rPr lang="ru-RU" sz="2000" dirty="0">
                <a:solidFill>
                  <a:srgbClr val="C00000"/>
                </a:solidFill>
                <a:latin typeface="+mj-lt"/>
                <a:cs typeface="Times New Roman" pitchFamily="18" charset="0"/>
              </a:rPr>
              <a:t>«Б» класса</a:t>
            </a:r>
          </a:p>
          <a:p>
            <a:pPr algn="r">
              <a:defRPr/>
            </a:pPr>
            <a:r>
              <a:rPr lang="ru-RU" sz="2000" dirty="0">
                <a:solidFill>
                  <a:srgbClr val="C00000"/>
                </a:solidFill>
                <a:latin typeface="+mj-lt"/>
                <a:cs typeface="Times New Roman" pitchFamily="18" charset="0"/>
              </a:rPr>
              <a:t>МБОУ СОШ №6 им. К. Минина</a:t>
            </a:r>
          </a:p>
          <a:p>
            <a:pPr algn="r">
              <a:defRPr/>
            </a:pPr>
            <a:r>
              <a:rPr lang="ru-RU" sz="2400" dirty="0">
                <a:solidFill>
                  <a:srgbClr val="C00000"/>
                </a:solidFill>
                <a:latin typeface="+mj-lt"/>
                <a:cs typeface="Times New Roman" pitchFamily="18" charset="0"/>
              </a:rPr>
              <a:t>Руководитель </a:t>
            </a:r>
            <a:r>
              <a:rPr lang="ru-RU" sz="2400" b="1" i="1" dirty="0">
                <a:solidFill>
                  <a:srgbClr val="C00000"/>
                </a:solidFill>
                <a:latin typeface="+mj-lt"/>
                <a:cs typeface="Times New Roman" pitchFamily="18" charset="0"/>
              </a:rPr>
              <a:t>Конова С.В</a:t>
            </a:r>
          </a:p>
          <a:p>
            <a:pPr>
              <a:defRPr/>
            </a:pP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09562" y="3559492"/>
            <a:ext cx="4714875" cy="3000375"/>
          </a:xfrm>
          <a:prstGeom prst="rect">
            <a:avLst/>
          </a:prstGeom>
        </p:spPr>
      </p:pic>
    </p:spTree>
    <p:extLst>
      <p:ext uri="{BB962C8B-B14F-4D97-AF65-F5344CB8AC3E}">
        <p14:creationId xmlns:p14="http://schemas.microsoft.com/office/powerpoint/2010/main" val="13895826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21080" y="-67108"/>
            <a:ext cx="10972800" cy="1143200"/>
          </a:xfrm>
        </p:spPr>
        <p:txBody>
          <a:bodyPr/>
          <a:lstStyle/>
          <a:p>
            <a:r>
              <a:rPr lang="ru-RU" sz="6000" b="1" i="1" dirty="0" smtClean="0">
                <a:solidFill>
                  <a:schemeClr val="accent6">
                    <a:lumMod val="50000"/>
                  </a:schemeClr>
                </a:solidFill>
              </a:rPr>
              <a:t>Этап «Город - герой»</a:t>
            </a:r>
            <a:endParaRPr lang="ru-RU" sz="6000" b="1" i="1" dirty="0">
              <a:solidFill>
                <a:schemeClr val="accent6">
                  <a:lumMod val="50000"/>
                </a:schemeClr>
              </a:solidFill>
            </a:endParaRPr>
          </a:p>
        </p:txBody>
      </p:sp>
      <p:sp>
        <p:nvSpPr>
          <p:cNvPr id="6" name="Текст 5"/>
          <p:cNvSpPr>
            <a:spLocks noGrp="1"/>
          </p:cNvSpPr>
          <p:nvPr>
            <p:ph type="body" idx="4294967295"/>
          </p:nvPr>
        </p:nvSpPr>
        <p:spPr>
          <a:xfrm>
            <a:off x="223453" y="782915"/>
            <a:ext cx="11993880" cy="4922838"/>
          </a:xfrm>
        </p:spPr>
        <p:txBody>
          <a:bodyPr/>
          <a:lstStyle/>
          <a:p>
            <a:pPr marL="76200" indent="0">
              <a:buNone/>
            </a:pPr>
            <a:r>
              <a:rPr lang="ru-RU" sz="2800" dirty="0" smtClean="0">
                <a:solidFill>
                  <a:srgbClr val="000000"/>
                </a:solidFill>
                <a:latin typeface="Calibri" panose="020F0502020204030204" pitchFamily="34" charset="0"/>
                <a:cs typeface="Calibri" panose="020F0502020204030204" pitchFamily="34" charset="0"/>
              </a:rPr>
              <a:t>	Утром </a:t>
            </a:r>
            <a:r>
              <a:rPr lang="ru-RU" sz="2800" dirty="0">
                <a:solidFill>
                  <a:srgbClr val="000000"/>
                </a:solidFill>
                <a:latin typeface="Calibri" panose="020F0502020204030204" pitchFamily="34" charset="0"/>
                <a:cs typeface="Calibri" panose="020F0502020204030204" pitchFamily="34" charset="0"/>
              </a:rPr>
              <a:t>14 января 1944 года началась масштабная артподготовка. Кроме сухопутных войск были задействованы корабли Балтийского флота. За 13 дней советские войска окружили и разгромили под Ленинградом остатки гитлеровской группировки.</a:t>
            </a:r>
            <a:endParaRPr lang="ru-RU" sz="2800" dirty="0">
              <a:latin typeface="Calibri" panose="020F0502020204030204" pitchFamily="34" charset="0"/>
              <a:cs typeface="Calibri" panose="020F0502020204030204" pitchFamily="34" charset="0"/>
            </a:endParaRPr>
          </a:p>
        </p:txBody>
      </p:sp>
      <p:pic>
        <p:nvPicPr>
          <p:cNvPr id="3" name="Рисунок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31144" y="2608616"/>
            <a:ext cx="6919535" cy="3947160"/>
          </a:xfrm>
          <a:prstGeom prst="rect">
            <a:avLst/>
          </a:prstGeom>
        </p:spPr>
      </p:pic>
      <p:sp>
        <p:nvSpPr>
          <p:cNvPr id="4" name="Прямоугольник 3"/>
          <p:cNvSpPr/>
          <p:nvPr/>
        </p:nvSpPr>
        <p:spPr>
          <a:xfrm>
            <a:off x="5971607" y="3244334"/>
            <a:ext cx="248786" cy="369332"/>
          </a:xfrm>
          <a:prstGeom prst="rect">
            <a:avLst/>
          </a:prstGeom>
        </p:spPr>
        <p:txBody>
          <a:bodyPr wrap="none">
            <a:spAutoFit/>
          </a:bodyPr>
          <a:lstStyle/>
          <a:p>
            <a:r>
              <a:rPr lang="ru-RU" dirty="0"/>
              <a:t> </a:t>
            </a:r>
          </a:p>
        </p:txBody>
      </p:sp>
    </p:spTree>
    <p:extLst>
      <p:ext uri="{BB962C8B-B14F-4D97-AF65-F5344CB8AC3E}">
        <p14:creationId xmlns:p14="http://schemas.microsoft.com/office/powerpoint/2010/main" val="696599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33993" y="-32208"/>
            <a:ext cx="10972800" cy="1143200"/>
          </a:xfrm>
        </p:spPr>
        <p:txBody>
          <a:bodyPr/>
          <a:lstStyle/>
          <a:p>
            <a:r>
              <a:rPr lang="ru-RU" sz="6000" b="1" i="1" dirty="0" smtClean="0">
                <a:solidFill>
                  <a:schemeClr val="accent6">
                    <a:lumMod val="50000"/>
                  </a:schemeClr>
                </a:solidFill>
              </a:rPr>
              <a:t>Этап «Город - герой»</a:t>
            </a:r>
            <a:endParaRPr lang="ru-RU" sz="6000" b="1" i="1" dirty="0">
              <a:solidFill>
                <a:schemeClr val="accent6">
                  <a:lumMod val="50000"/>
                </a:schemeClr>
              </a:solidFill>
            </a:endParaRPr>
          </a:p>
        </p:txBody>
      </p:sp>
      <p:sp>
        <p:nvSpPr>
          <p:cNvPr id="6" name="Текст 5"/>
          <p:cNvSpPr>
            <a:spLocks noGrp="1"/>
          </p:cNvSpPr>
          <p:nvPr>
            <p:ph type="body" idx="4294967295"/>
          </p:nvPr>
        </p:nvSpPr>
        <p:spPr>
          <a:xfrm>
            <a:off x="289560" y="792480"/>
            <a:ext cx="11689080" cy="5333683"/>
          </a:xfrm>
        </p:spPr>
        <p:txBody>
          <a:bodyPr/>
          <a:lstStyle/>
          <a:p>
            <a:pPr marL="25400" indent="0" algn="just">
              <a:buNone/>
            </a:pPr>
            <a:r>
              <a:rPr lang="ru-RU" sz="2800" dirty="0" smtClean="0">
                <a:solidFill>
                  <a:srgbClr val="000000"/>
                </a:solidFill>
                <a:latin typeface="Calibri" panose="020F0502020204030204" pitchFamily="34" charset="0"/>
                <a:cs typeface="Calibri" panose="020F0502020204030204" pitchFamily="34" charset="0"/>
              </a:rPr>
              <a:t>	К </a:t>
            </a:r>
            <a:r>
              <a:rPr lang="ru-RU" sz="2800" dirty="0">
                <a:solidFill>
                  <a:srgbClr val="000000"/>
                </a:solidFill>
                <a:latin typeface="Calibri" panose="020F0502020204030204" pitchFamily="34" charset="0"/>
                <a:cs typeface="Calibri" panose="020F0502020204030204" pitchFamily="34" charset="0"/>
              </a:rPr>
              <a:t>27 января блокада была полностью снята и восстановлена связь города с центром страны.</a:t>
            </a:r>
          </a:p>
          <a:p>
            <a:pPr marL="25400" indent="0" algn="just">
              <a:buNone/>
            </a:pPr>
            <a:r>
              <a:rPr lang="ru-RU" sz="2800" dirty="0" smtClean="0">
                <a:solidFill>
                  <a:srgbClr val="000000"/>
                </a:solidFill>
                <a:latin typeface="Calibri" panose="020F0502020204030204" pitchFamily="34" charset="0"/>
                <a:cs typeface="Calibri" panose="020F0502020204030204" pitchFamily="34" charset="0"/>
              </a:rPr>
              <a:t>	Ленинградцы </a:t>
            </a:r>
            <a:r>
              <a:rPr lang="ru-RU" sz="2800" dirty="0">
                <a:solidFill>
                  <a:srgbClr val="000000"/>
                </a:solidFill>
                <a:latin typeface="Calibri" panose="020F0502020204030204" pitchFamily="34" charset="0"/>
                <a:cs typeface="Calibri" panose="020F0502020204030204" pitchFamily="34" charset="0"/>
              </a:rPr>
              <a:t>пережили тяжелейшие испытания и выстояли, потеряв, по разным данным, от 600 тысяч до полутора миллионов человек. Большинство из них погибли не от бомбежек и артобстрелов, а от голода.</a:t>
            </a:r>
          </a:p>
          <a:p>
            <a:endParaRPr lang="ru-RU" dirty="0"/>
          </a:p>
        </p:txBody>
      </p:sp>
      <p:pic>
        <p:nvPicPr>
          <p:cNvPr id="3" name="Рисунок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38840" y="3244334"/>
            <a:ext cx="6420399" cy="3334703"/>
          </a:xfrm>
          <a:prstGeom prst="rect">
            <a:avLst/>
          </a:prstGeom>
        </p:spPr>
      </p:pic>
      <p:sp>
        <p:nvSpPr>
          <p:cNvPr id="4" name="Прямоугольник 3"/>
          <p:cNvSpPr/>
          <p:nvPr/>
        </p:nvSpPr>
        <p:spPr>
          <a:xfrm>
            <a:off x="5971607" y="3244334"/>
            <a:ext cx="248786" cy="369332"/>
          </a:xfrm>
          <a:prstGeom prst="rect">
            <a:avLst/>
          </a:prstGeom>
        </p:spPr>
        <p:txBody>
          <a:bodyPr wrap="none">
            <a:spAutoFit/>
          </a:bodyPr>
          <a:lstStyle/>
          <a:p>
            <a:r>
              <a:rPr lang="ru-RU" dirty="0"/>
              <a:t> </a:t>
            </a:r>
          </a:p>
        </p:txBody>
      </p:sp>
    </p:spTree>
    <p:extLst>
      <p:ext uri="{BB962C8B-B14F-4D97-AF65-F5344CB8AC3E}">
        <p14:creationId xmlns:p14="http://schemas.microsoft.com/office/powerpoint/2010/main" val="9843386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6000" b="1" i="1" dirty="0" smtClean="0">
                <a:solidFill>
                  <a:schemeClr val="accent6">
                    <a:lumMod val="50000"/>
                  </a:schemeClr>
                </a:solidFill>
              </a:rPr>
              <a:t>Этап «Город - герой»</a:t>
            </a:r>
            <a:endParaRPr lang="ru-RU" sz="6000" b="1" i="1" dirty="0">
              <a:solidFill>
                <a:schemeClr val="accent6">
                  <a:lumMod val="50000"/>
                </a:schemeClr>
              </a:solidFill>
            </a:endParaRPr>
          </a:p>
        </p:txBody>
      </p:sp>
      <p:sp>
        <p:nvSpPr>
          <p:cNvPr id="6" name="Текст 5"/>
          <p:cNvSpPr>
            <a:spLocks noGrp="1"/>
          </p:cNvSpPr>
          <p:nvPr>
            <p:ph type="body" idx="4294967295"/>
          </p:nvPr>
        </p:nvSpPr>
        <p:spPr>
          <a:xfrm>
            <a:off x="259080" y="1203325"/>
            <a:ext cx="6035358" cy="4922838"/>
          </a:xfrm>
        </p:spPr>
        <p:txBody>
          <a:bodyPr/>
          <a:lstStyle/>
          <a:p>
            <a:pPr marL="76200" indent="0" algn="just">
              <a:buNone/>
            </a:pPr>
            <a:r>
              <a:rPr lang="ru-RU" dirty="0"/>
              <a:t> </a:t>
            </a:r>
            <a:r>
              <a:rPr lang="ru-RU" sz="2800" dirty="0"/>
              <a:t>Нижайший поклон за то, что сделали ленинградцы. Мы должны равняться на них, чтобы в трудную минуту взять пример с этих замечательных, прекрасных людей, совершивших невиданный во всей человеческой истории подвиг.</a:t>
            </a:r>
          </a:p>
          <a:p>
            <a:pPr marL="25400" indent="0" algn="just">
              <a:buNone/>
            </a:pPr>
            <a:endParaRPr lang="ru-RU" sz="2800" dirty="0"/>
          </a:p>
          <a:p>
            <a:pPr marL="76200" indent="0" algn="ctr">
              <a:buNone/>
            </a:pPr>
            <a:r>
              <a:rPr lang="ru-RU" sz="4000" b="1" i="1" dirty="0">
                <a:solidFill>
                  <a:srgbClr val="FF0000"/>
                </a:solidFill>
              </a:rPr>
              <a:t>Никто не забыт, ничто не забыто!</a:t>
            </a:r>
          </a:p>
        </p:txBody>
      </p:sp>
      <p:pic>
        <p:nvPicPr>
          <p:cNvPr id="3" name="Рисунок 2"/>
          <p:cNvPicPr>
            <a:picLocks noChangeAspect="1"/>
          </p:cNvPicPr>
          <p:nvPr/>
        </p:nvPicPr>
        <p:blipFill>
          <a:blip r:embed="rId2"/>
          <a:stretch>
            <a:fillRect/>
          </a:stretch>
        </p:blipFill>
        <p:spPr>
          <a:xfrm>
            <a:off x="6451472" y="1510784"/>
            <a:ext cx="5238750" cy="3467100"/>
          </a:xfrm>
          <a:prstGeom prst="rect">
            <a:avLst/>
          </a:prstGeom>
        </p:spPr>
      </p:pic>
      <p:sp>
        <p:nvSpPr>
          <p:cNvPr id="4" name="Прямоугольник 3"/>
          <p:cNvSpPr/>
          <p:nvPr/>
        </p:nvSpPr>
        <p:spPr>
          <a:xfrm>
            <a:off x="5971607" y="3244334"/>
            <a:ext cx="248786" cy="369332"/>
          </a:xfrm>
          <a:prstGeom prst="rect">
            <a:avLst/>
          </a:prstGeom>
        </p:spPr>
        <p:txBody>
          <a:bodyPr wrap="none">
            <a:spAutoFit/>
          </a:bodyPr>
          <a:lstStyle/>
          <a:p>
            <a:r>
              <a:rPr lang="ru-RU" dirty="0"/>
              <a:t> </a:t>
            </a:r>
          </a:p>
        </p:txBody>
      </p:sp>
    </p:spTree>
    <p:extLst>
      <p:ext uri="{BB962C8B-B14F-4D97-AF65-F5344CB8AC3E}">
        <p14:creationId xmlns:p14="http://schemas.microsoft.com/office/powerpoint/2010/main" val="87593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6000" b="1" i="1" dirty="0" smtClean="0">
                <a:solidFill>
                  <a:schemeClr val="accent6">
                    <a:lumMod val="50000"/>
                  </a:schemeClr>
                </a:solidFill>
              </a:rPr>
              <a:t>          Этап «Детство, опаленное войной»</a:t>
            </a:r>
            <a:endParaRPr lang="ru-RU" sz="6000" b="1" i="1" dirty="0">
              <a:solidFill>
                <a:schemeClr val="accent6">
                  <a:lumMod val="50000"/>
                </a:schemeClr>
              </a:solidFill>
            </a:endParaRPr>
          </a:p>
        </p:txBody>
      </p:sp>
      <p:sp>
        <p:nvSpPr>
          <p:cNvPr id="8" name="Текст 7"/>
          <p:cNvSpPr>
            <a:spLocks noGrp="1"/>
          </p:cNvSpPr>
          <p:nvPr>
            <p:ph type="body" idx="4294967295"/>
          </p:nvPr>
        </p:nvSpPr>
        <p:spPr>
          <a:xfrm>
            <a:off x="4724400" y="1732599"/>
            <a:ext cx="7193280" cy="3951288"/>
          </a:xfrm>
        </p:spPr>
        <p:txBody>
          <a:bodyPr/>
          <a:lstStyle/>
          <a:p>
            <a:pPr marL="25400" indent="0">
              <a:buNone/>
            </a:pPr>
            <a:r>
              <a:rPr lang="ru-RU" b="1" i="1" dirty="0">
                <a:solidFill>
                  <a:srgbClr val="C00000"/>
                </a:solidFill>
              </a:rPr>
              <a:t>Зинаида </a:t>
            </a:r>
            <a:r>
              <a:rPr lang="ru-RU" b="1" i="1" dirty="0" err="1">
                <a:solidFill>
                  <a:srgbClr val="C00000"/>
                </a:solidFill>
              </a:rPr>
              <a:t>Мартыновна</a:t>
            </a:r>
            <a:r>
              <a:rPr lang="ru-RU" b="1" i="1" dirty="0">
                <a:solidFill>
                  <a:srgbClr val="C00000"/>
                </a:solidFill>
              </a:rPr>
              <a:t> Портнова </a:t>
            </a:r>
            <a:r>
              <a:rPr lang="ru-RU" sz="2800" dirty="0"/>
              <a:t>родилась 20 февраля 1926 года в гор. Ленинграде (ныне — Санкт-Петербург) в семье рабочего. В начале июня 1941 года 15-летняя Зина приехала на каникулы после седьмого класса школы к бабушке в д. Зуи близ станицы </a:t>
            </a:r>
            <a:r>
              <a:rPr lang="ru-RU" sz="2800" dirty="0" err="1"/>
              <a:t>Оболь</a:t>
            </a:r>
            <a:r>
              <a:rPr lang="ru-RU" sz="2800" dirty="0"/>
              <a:t> </a:t>
            </a:r>
            <a:r>
              <a:rPr lang="ru-RU" sz="2800" dirty="0" err="1"/>
              <a:t>Шумилинского</a:t>
            </a:r>
            <a:r>
              <a:rPr lang="ru-RU" sz="2800" dirty="0"/>
              <a:t> района Витебской области Белорусской ССР (ныне — Белоруссия).</a:t>
            </a:r>
          </a:p>
        </p:txBody>
      </p:sp>
      <p:pic>
        <p:nvPicPr>
          <p:cNvPr id="10" name="Рисунок 9"/>
          <p:cNvPicPr>
            <a:picLocks noChangeAspect="1"/>
          </p:cNvPicPr>
          <p:nvPr/>
        </p:nvPicPr>
        <p:blipFill>
          <a:blip r:embed="rId2"/>
          <a:stretch>
            <a:fillRect/>
          </a:stretch>
        </p:blipFill>
        <p:spPr>
          <a:xfrm>
            <a:off x="609600" y="1732599"/>
            <a:ext cx="3922635" cy="4561204"/>
          </a:xfrm>
          <a:prstGeom prst="rect">
            <a:avLst/>
          </a:prstGeom>
        </p:spPr>
      </p:pic>
    </p:spTree>
    <p:extLst>
      <p:ext uri="{BB962C8B-B14F-4D97-AF65-F5344CB8AC3E}">
        <p14:creationId xmlns:p14="http://schemas.microsoft.com/office/powerpoint/2010/main" val="1293059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6000" b="1" i="1" dirty="0" smtClean="0">
                <a:solidFill>
                  <a:schemeClr val="accent6">
                    <a:lumMod val="50000"/>
                  </a:schemeClr>
                </a:solidFill>
              </a:rPr>
              <a:t>          Этап «Детство,  опаленное войной»</a:t>
            </a:r>
            <a:endParaRPr lang="ru-RU" sz="6000" b="1" i="1" dirty="0">
              <a:solidFill>
                <a:schemeClr val="accent6">
                  <a:lumMod val="50000"/>
                </a:schemeClr>
              </a:solidFill>
            </a:endParaRPr>
          </a:p>
        </p:txBody>
      </p:sp>
      <p:sp>
        <p:nvSpPr>
          <p:cNvPr id="8" name="Текст 7"/>
          <p:cNvSpPr>
            <a:spLocks noGrp="1"/>
          </p:cNvSpPr>
          <p:nvPr>
            <p:ph type="body" idx="4294967295"/>
          </p:nvPr>
        </p:nvSpPr>
        <p:spPr>
          <a:xfrm>
            <a:off x="4724400" y="1732599"/>
            <a:ext cx="7193280" cy="3951288"/>
          </a:xfrm>
        </p:spPr>
        <p:txBody>
          <a:bodyPr/>
          <a:lstStyle/>
          <a:p>
            <a:pPr marL="25400" indent="0">
              <a:buNone/>
            </a:pPr>
            <a:r>
              <a:rPr lang="ru-RU" sz="2800" dirty="0">
                <a:solidFill>
                  <a:srgbClr val="000000"/>
                </a:solidFill>
                <a:latin typeface="Calibri" panose="020F0502020204030204" pitchFamily="34" charset="0"/>
                <a:cs typeface="Calibri" panose="020F0502020204030204" pitchFamily="34" charset="0"/>
              </a:rPr>
              <a:t>С началом Великой Отечественной войны оказалась на оккупированной территории. В 1942 года стала членом подпольной организации "Юные мстители", была принята в комсомол. Подпольщики занимались распространением листовок, добывали для партизан сведения о действиях немцев, участвовали в организации диверсий. </a:t>
            </a:r>
            <a:endParaRPr lang="ru-RU" sz="2800" dirty="0">
              <a:latin typeface="Calibri" panose="020F0502020204030204" pitchFamily="34" charset="0"/>
              <a:cs typeface="Calibri" panose="020F0502020204030204" pitchFamily="34" charset="0"/>
            </a:endParaRPr>
          </a:p>
        </p:txBody>
      </p:sp>
      <p:pic>
        <p:nvPicPr>
          <p:cNvPr id="3" name="Рисунок 2"/>
          <p:cNvPicPr>
            <a:picLocks noChangeAspect="1"/>
          </p:cNvPicPr>
          <p:nvPr/>
        </p:nvPicPr>
        <p:blipFill>
          <a:blip r:embed="rId2"/>
          <a:stretch>
            <a:fillRect/>
          </a:stretch>
        </p:blipFill>
        <p:spPr>
          <a:xfrm>
            <a:off x="380047" y="1732599"/>
            <a:ext cx="3781425" cy="5000625"/>
          </a:xfrm>
          <a:prstGeom prst="rect">
            <a:avLst/>
          </a:prstGeom>
        </p:spPr>
      </p:pic>
    </p:spTree>
    <p:extLst>
      <p:ext uri="{BB962C8B-B14F-4D97-AF65-F5344CB8AC3E}">
        <p14:creationId xmlns:p14="http://schemas.microsoft.com/office/powerpoint/2010/main" val="22324328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6000" b="1" i="1" dirty="0" smtClean="0">
                <a:solidFill>
                  <a:schemeClr val="accent6">
                    <a:lumMod val="50000"/>
                  </a:schemeClr>
                </a:solidFill>
              </a:rPr>
              <a:t>          Этап «Детство,  опаленное войной»</a:t>
            </a:r>
            <a:endParaRPr lang="ru-RU" sz="6000" b="1" i="1" dirty="0">
              <a:solidFill>
                <a:schemeClr val="accent6">
                  <a:lumMod val="50000"/>
                </a:schemeClr>
              </a:solidFill>
            </a:endParaRPr>
          </a:p>
        </p:txBody>
      </p:sp>
      <p:sp>
        <p:nvSpPr>
          <p:cNvPr id="8" name="Текст 7"/>
          <p:cNvSpPr>
            <a:spLocks noGrp="1"/>
          </p:cNvSpPr>
          <p:nvPr>
            <p:ph type="body" idx="4294967295"/>
          </p:nvPr>
        </p:nvSpPr>
        <p:spPr>
          <a:xfrm>
            <a:off x="4785360" y="1732599"/>
            <a:ext cx="7132320" cy="3951288"/>
          </a:xfrm>
        </p:spPr>
        <p:txBody>
          <a:bodyPr/>
          <a:lstStyle/>
          <a:p>
            <a:pPr marL="25400" indent="0">
              <a:buNone/>
            </a:pPr>
            <a:r>
              <a:rPr lang="ru-RU" sz="2800" dirty="0" smtClean="0">
                <a:solidFill>
                  <a:srgbClr val="000000"/>
                </a:solidFill>
                <a:latin typeface="Calibri" panose="020F0502020204030204" pitchFamily="34" charset="0"/>
                <a:cs typeface="Calibri" panose="020F0502020204030204" pitchFamily="34" charset="0"/>
              </a:rPr>
              <a:t>Зина </a:t>
            </a:r>
            <a:r>
              <a:rPr lang="ru-RU" sz="2800" dirty="0">
                <a:solidFill>
                  <a:srgbClr val="000000"/>
                </a:solidFill>
                <a:latin typeface="Calibri" panose="020F0502020204030204" pitchFamily="34" charset="0"/>
                <a:cs typeface="Calibri" panose="020F0502020204030204" pitchFamily="34" charset="0"/>
              </a:rPr>
              <a:t>Портнова работала в столовой курсов переподготовки немецких офицеров, где по указанию руководства подполья отравила пищу (погибли более ста человек). Скрываясь от преследования, в августе 1943 года ушла в партизанский отряд им. К. Е. </a:t>
            </a:r>
            <a:r>
              <a:rPr lang="ru-RU" sz="2800" dirty="0" smtClean="0">
                <a:solidFill>
                  <a:srgbClr val="000000"/>
                </a:solidFill>
                <a:latin typeface="Calibri" panose="020F0502020204030204" pitchFamily="34" charset="0"/>
                <a:cs typeface="Calibri" panose="020F0502020204030204" pitchFamily="34" charset="0"/>
              </a:rPr>
              <a:t>Ворошилова. В </a:t>
            </a:r>
            <a:r>
              <a:rPr lang="ru-RU" sz="2800" dirty="0">
                <a:solidFill>
                  <a:srgbClr val="000000"/>
                </a:solidFill>
                <a:latin typeface="Calibri" panose="020F0502020204030204" pitchFamily="34" charset="0"/>
                <a:cs typeface="Calibri" panose="020F0502020204030204" pitchFamily="34" charset="0"/>
              </a:rPr>
              <a:t>декабре того же года, возвращаясь с задания, Зина Портнова была задержана в д. </a:t>
            </a:r>
            <a:r>
              <a:rPr lang="ru-RU" sz="2800" dirty="0" err="1">
                <a:solidFill>
                  <a:srgbClr val="000000"/>
                </a:solidFill>
                <a:latin typeface="Calibri" panose="020F0502020204030204" pitchFamily="34" charset="0"/>
                <a:cs typeface="Calibri" panose="020F0502020204030204" pitchFamily="34" charset="0"/>
              </a:rPr>
              <a:t>Мостище</a:t>
            </a:r>
            <a:r>
              <a:rPr lang="ru-RU" sz="2800" dirty="0">
                <a:solidFill>
                  <a:srgbClr val="000000"/>
                </a:solidFill>
                <a:latin typeface="Calibri" panose="020F0502020204030204" pitchFamily="34" charset="0"/>
                <a:cs typeface="Calibri" panose="020F0502020204030204" pitchFamily="34" charset="0"/>
              </a:rPr>
              <a:t>. Во время одного из допросов попыталась бежать, но была схвачена и отправлена в тюрьму. </a:t>
            </a:r>
            <a:endParaRPr lang="ru-RU" sz="2800" dirty="0">
              <a:latin typeface="Calibri" panose="020F0502020204030204" pitchFamily="34" charset="0"/>
              <a:cs typeface="Calibri" panose="020F0502020204030204" pitchFamily="34" charset="0"/>
            </a:endParaRPr>
          </a:p>
        </p:txBody>
      </p:sp>
      <p:pic>
        <p:nvPicPr>
          <p:cNvPr id="3" name="Рисунок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8602" y="1732599"/>
            <a:ext cx="4436869" cy="4150041"/>
          </a:xfrm>
          <a:prstGeom prst="rect">
            <a:avLst/>
          </a:prstGeom>
        </p:spPr>
      </p:pic>
    </p:spTree>
    <p:extLst>
      <p:ext uri="{BB962C8B-B14F-4D97-AF65-F5344CB8AC3E}">
        <p14:creationId xmlns:p14="http://schemas.microsoft.com/office/powerpoint/2010/main" val="1802034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6000" b="1" i="1" dirty="0" smtClean="0">
                <a:solidFill>
                  <a:schemeClr val="accent6">
                    <a:lumMod val="50000"/>
                  </a:schemeClr>
                </a:solidFill>
              </a:rPr>
              <a:t>          Этап «Детство,  опаленное войной»</a:t>
            </a:r>
            <a:endParaRPr lang="ru-RU" sz="6000" b="1" i="1" dirty="0">
              <a:solidFill>
                <a:schemeClr val="accent6">
                  <a:lumMod val="50000"/>
                </a:schemeClr>
              </a:solidFill>
            </a:endParaRPr>
          </a:p>
        </p:txBody>
      </p:sp>
      <p:sp>
        <p:nvSpPr>
          <p:cNvPr id="8" name="Текст 7"/>
          <p:cNvSpPr>
            <a:spLocks noGrp="1"/>
          </p:cNvSpPr>
          <p:nvPr>
            <p:ph type="body" idx="4294967295"/>
          </p:nvPr>
        </p:nvSpPr>
        <p:spPr>
          <a:xfrm>
            <a:off x="5273040" y="1732599"/>
            <a:ext cx="6644640" cy="3951288"/>
          </a:xfrm>
        </p:spPr>
        <p:txBody>
          <a:bodyPr/>
          <a:lstStyle/>
          <a:p>
            <a:pPr marL="25400" indent="0">
              <a:buNone/>
            </a:pPr>
            <a:r>
              <a:rPr lang="ru-RU" sz="2800" dirty="0" smtClean="0">
                <a:solidFill>
                  <a:srgbClr val="000000"/>
                </a:solidFill>
                <a:latin typeface="Calibri" panose="020F0502020204030204" pitchFamily="34" charset="0"/>
                <a:cs typeface="Calibri" panose="020F0502020204030204" pitchFamily="34" charset="0"/>
              </a:rPr>
              <a:t>13 </a:t>
            </a:r>
            <a:r>
              <a:rPr lang="ru-RU" sz="2800" dirty="0">
                <a:solidFill>
                  <a:srgbClr val="000000"/>
                </a:solidFill>
                <a:latin typeface="Calibri" panose="020F0502020204030204" pitchFamily="34" charset="0"/>
                <a:cs typeface="Calibri" panose="020F0502020204030204" pitchFamily="34" charset="0"/>
              </a:rPr>
              <a:t>января 1944 года Зину Портнову, которой не исполнилось еще 18 лет, расстреляли. </a:t>
            </a:r>
            <a:endParaRPr lang="ru-RU" sz="2800" dirty="0" smtClean="0">
              <a:solidFill>
                <a:srgbClr val="000000"/>
              </a:solidFill>
              <a:latin typeface="Calibri" panose="020F0502020204030204" pitchFamily="34" charset="0"/>
              <a:cs typeface="Calibri" panose="020F0502020204030204" pitchFamily="34" charset="0"/>
            </a:endParaRPr>
          </a:p>
          <a:p>
            <a:pPr marL="25400" indent="0">
              <a:buNone/>
            </a:pPr>
            <a:r>
              <a:rPr lang="ru-RU" sz="2800" dirty="0">
                <a:latin typeface="Calibri" panose="020F0502020204030204" pitchFamily="34" charset="0"/>
                <a:cs typeface="Calibri" panose="020F0502020204030204" pitchFamily="34" charset="0"/>
              </a:rPr>
              <a:t>Президиум ВС СССР своим указом от 1 июля 1958 года </a:t>
            </a:r>
            <a:r>
              <a:rPr lang="ru-RU" sz="2800" b="1" dirty="0">
                <a:solidFill>
                  <a:srgbClr val="C00000"/>
                </a:solidFill>
                <a:latin typeface="Calibri" panose="020F0502020204030204" pitchFamily="34" charset="0"/>
                <a:cs typeface="Calibri" panose="020F0502020204030204" pitchFamily="34" charset="0"/>
              </a:rPr>
              <a:t>"за мужество и героизм, проявленные в борьбе против фашистских захватчиков</a:t>
            </a:r>
            <a:r>
              <a:rPr lang="ru-RU" sz="2800" dirty="0">
                <a:latin typeface="Calibri" panose="020F0502020204030204" pitchFamily="34" charset="0"/>
                <a:cs typeface="Calibri" panose="020F0502020204030204" pitchFamily="34" charset="0"/>
              </a:rPr>
              <a:t>" присвоил </a:t>
            </a:r>
            <a:r>
              <a:rPr lang="ru-RU" sz="2800" b="1" dirty="0" smtClean="0">
                <a:solidFill>
                  <a:srgbClr val="C00000"/>
                </a:solidFill>
                <a:latin typeface="Calibri" panose="020F0502020204030204" pitchFamily="34" charset="0"/>
                <a:cs typeface="Calibri" panose="020F0502020204030204" pitchFamily="34" charset="0"/>
              </a:rPr>
              <a:t>звание Героя </a:t>
            </a:r>
            <a:r>
              <a:rPr lang="ru-RU" sz="2800" b="1" dirty="0">
                <a:solidFill>
                  <a:srgbClr val="C00000"/>
                </a:solidFill>
                <a:latin typeface="Calibri" panose="020F0502020204030204" pitchFamily="34" charset="0"/>
                <a:cs typeface="Calibri" panose="020F0502020204030204" pitchFamily="34" charset="0"/>
              </a:rPr>
              <a:t>Советского Союза Зинаиде Портновой</a:t>
            </a:r>
            <a:r>
              <a:rPr lang="ru-RU" sz="2800" dirty="0">
                <a:latin typeface="Calibri" panose="020F0502020204030204" pitchFamily="34" charset="0"/>
                <a:cs typeface="Calibri" panose="020F0502020204030204" pitchFamily="34" charset="0"/>
              </a:rPr>
              <a:t> (посмертно) </a:t>
            </a:r>
          </a:p>
        </p:txBody>
      </p:sp>
      <p:pic>
        <p:nvPicPr>
          <p:cNvPr id="3" name="Рисунок 2"/>
          <p:cNvPicPr>
            <a:picLocks noChangeAspect="1"/>
          </p:cNvPicPr>
          <p:nvPr/>
        </p:nvPicPr>
        <p:blipFill>
          <a:blip r:embed="rId2"/>
          <a:stretch>
            <a:fillRect/>
          </a:stretch>
        </p:blipFill>
        <p:spPr>
          <a:xfrm>
            <a:off x="228600" y="2000250"/>
            <a:ext cx="4876800" cy="4229100"/>
          </a:xfrm>
          <a:prstGeom prst="rect">
            <a:avLst/>
          </a:prstGeom>
        </p:spPr>
      </p:pic>
    </p:spTree>
    <p:extLst>
      <p:ext uri="{BB962C8B-B14F-4D97-AF65-F5344CB8AC3E}">
        <p14:creationId xmlns:p14="http://schemas.microsoft.com/office/powerpoint/2010/main" val="30145896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77440" y="274637"/>
            <a:ext cx="9433560" cy="1143200"/>
          </a:xfrm>
        </p:spPr>
        <p:txBody>
          <a:bodyPr/>
          <a:lstStyle/>
          <a:p>
            <a:r>
              <a:rPr lang="ru-RU" sz="6000" b="1" i="1" dirty="0" smtClean="0">
                <a:solidFill>
                  <a:schemeClr val="accent6">
                    <a:lumMod val="50000"/>
                  </a:schemeClr>
                </a:solidFill>
              </a:rPr>
              <a:t>Этап «С благодарностью </a:t>
            </a:r>
            <a:br>
              <a:rPr lang="ru-RU" sz="6000" b="1" i="1" dirty="0" smtClean="0">
                <a:solidFill>
                  <a:schemeClr val="accent6">
                    <a:lumMod val="50000"/>
                  </a:schemeClr>
                </a:solidFill>
              </a:rPr>
            </a:br>
            <a:r>
              <a:rPr lang="ru-RU" sz="6000" b="1" i="1" dirty="0" smtClean="0">
                <a:solidFill>
                  <a:schemeClr val="accent6">
                    <a:lumMod val="50000"/>
                  </a:schemeClr>
                </a:solidFill>
              </a:rPr>
              <a:t>                           из будущего»</a:t>
            </a:r>
            <a:endParaRPr lang="ru-RU" sz="6000" b="1" i="1" dirty="0">
              <a:solidFill>
                <a:schemeClr val="accent6">
                  <a:lumMod val="50000"/>
                </a:schemeClr>
              </a:solidFill>
            </a:endParaRPr>
          </a:p>
        </p:txBody>
      </p:sp>
      <p:pic>
        <p:nvPicPr>
          <p:cNvPr id="4" name="Объект 3"/>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a:stretch/>
        </p:blipFill>
        <p:spPr>
          <a:xfrm>
            <a:off x="152400" y="1417837"/>
            <a:ext cx="6999639" cy="5050591"/>
          </a:xfrm>
          <a:prstGeom prst="rect">
            <a:avLst/>
          </a:prstGeom>
        </p:spPr>
      </p:pic>
      <p:sp>
        <p:nvSpPr>
          <p:cNvPr id="7" name="TextBox 6"/>
          <p:cNvSpPr txBox="1"/>
          <p:nvPr/>
        </p:nvSpPr>
        <p:spPr>
          <a:xfrm>
            <a:off x="7268665" y="4602480"/>
            <a:ext cx="4851456" cy="1815882"/>
          </a:xfrm>
          <a:prstGeom prst="rect">
            <a:avLst/>
          </a:prstGeom>
          <a:noFill/>
        </p:spPr>
        <p:txBody>
          <a:bodyPr wrap="none" rtlCol="0">
            <a:spAutoFit/>
          </a:bodyPr>
          <a:lstStyle/>
          <a:p>
            <a:r>
              <a:rPr lang="ru-RU" sz="2800" b="1" i="1" dirty="0" smtClean="0">
                <a:solidFill>
                  <a:srgbClr val="C00000"/>
                </a:solidFill>
                <a:latin typeface="Calibri" panose="020F0502020204030204" pitchFamily="34" charset="0"/>
                <a:cs typeface="Calibri" panose="020F0502020204030204" pitchFamily="34" charset="0"/>
              </a:rPr>
              <a:t>Газета </a:t>
            </a:r>
          </a:p>
          <a:p>
            <a:r>
              <a:rPr lang="ru-RU" sz="2800" b="1" i="1" dirty="0" smtClean="0">
                <a:solidFill>
                  <a:srgbClr val="C00000"/>
                </a:solidFill>
                <a:latin typeface="Calibri" panose="020F0502020204030204" pitchFamily="34" charset="0"/>
                <a:cs typeface="Calibri" panose="020F0502020204030204" pitchFamily="34" charset="0"/>
              </a:rPr>
              <a:t>«Сталинградское сражение»</a:t>
            </a:r>
          </a:p>
          <a:p>
            <a:r>
              <a:rPr lang="ru-RU" sz="2800" b="1" i="1" dirty="0" smtClean="0">
                <a:solidFill>
                  <a:srgbClr val="C00000"/>
                </a:solidFill>
                <a:latin typeface="Calibri" panose="020F0502020204030204" pitchFamily="34" charset="0"/>
                <a:cs typeface="Calibri" panose="020F0502020204030204" pitchFamily="34" charset="0"/>
              </a:rPr>
              <a:t>Выполнила команда </a:t>
            </a:r>
          </a:p>
          <a:p>
            <a:r>
              <a:rPr lang="ru-RU" sz="2800" b="1" i="1" dirty="0" smtClean="0">
                <a:solidFill>
                  <a:srgbClr val="C00000"/>
                </a:solidFill>
                <a:latin typeface="Calibri" panose="020F0502020204030204" pitchFamily="34" charset="0"/>
                <a:cs typeface="Calibri" panose="020F0502020204030204" pitchFamily="34" charset="0"/>
              </a:rPr>
              <a:t>«Патриоты»</a:t>
            </a:r>
            <a:endParaRPr lang="ru-RU" sz="2800" b="1" i="1" dirty="0">
              <a:solidFill>
                <a:srgbClr val="C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59810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2520" y="0"/>
            <a:ext cx="12603480" cy="1676083"/>
          </a:xfrm>
        </p:spPr>
        <p:txBody>
          <a:bodyPr/>
          <a:lstStyle/>
          <a:p>
            <a:r>
              <a:rPr lang="ru-RU" sz="6000" b="1" i="1" dirty="0" smtClean="0">
                <a:solidFill>
                  <a:schemeClr val="accent6">
                    <a:lumMod val="50000"/>
                  </a:schemeClr>
                </a:solidFill>
              </a:rPr>
              <a:t>Этап «С благодарностью </a:t>
            </a:r>
            <a:br>
              <a:rPr lang="ru-RU" sz="6000" b="1" i="1" dirty="0" smtClean="0">
                <a:solidFill>
                  <a:schemeClr val="accent6">
                    <a:lumMod val="50000"/>
                  </a:schemeClr>
                </a:solidFill>
              </a:rPr>
            </a:br>
            <a:r>
              <a:rPr lang="ru-RU" sz="6000" b="1" i="1" dirty="0" smtClean="0">
                <a:solidFill>
                  <a:schemeClr val="accent6">
                    <a:lumMod val="50000"/>
                  </a:schemeClr>
                </a:solidFill>
              </a:rPr>
              <a:t>                             из будущего»</a:t>
            </a:r>
            <a:endParaRPr lang="ru-RU" sz="6000" b="1" i="1" dirty="0">
              <a:solidFill>
                <a:schemeClr val="accent6">
                  <a:lumMod val="50000"/>
                </a:schemeClr>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226439" y="1050350"/>
            <a:ext cx="8339434" cy="5700970"/>
          </a:xfrm>
        </p:spPr>
      </p:pic>
      <p:sp>
        <p:nvSpPr>
          <p:cNvPr id="5" name="TextBox 4"/>
          <p:cNvSpPr txBox="1"/>
          <p:nvPr/>
        </p:nvSpPr>
        <p:spPr>
          <a:xfrm>
            <a:off x="8702040" y="4056737"/>
            <a:ext cx="3489960" cy="1815882"/>
          </a:xfrm>
          <a:prstGeom prst="rect">
            <a:avLst/>
          </a:prstGeom>
          <a:noFill/>
        </p:spPr>
        <p:txBody>
          <a:bodyPr wrap="square" rtlCol="0">
            <a:spAutoFit/>
          </a:bodyPr>
          <a:lstStyle/>
          <a:p>
            <a:r>
              <a:rPr lang="ru-RU" sz="2800" b="1" i="1" dirty="0" smtClean="0">
                <a:solidFill>
                  <a:srgbClr val="C00000"/>
                </a:solidFill>
              </a:rPr>
              <a:t>Буклет </a:t>
            </a:r>
          </a:p>
          <a:p>
            <a:r>
              <a:rPr lang="ru-RU" sz="2800" b="1" i="1" dirty="0" smtClean="0">
                <a:solidFill>
                  <a:srgbClr val="C00000"/>
                </a:solidFill>
              </a:rPr>
              <a:t>«Дань памяти»</a:t>
            </a:r>
          </a:p>
          <a:p>
            <a:r>
              <a:rPr lang="ru-RU" sz="2800" b="1" i="1" dirty="0" smtClean="0">
                <a:solidFill>
                  <a:srgbClr val="C00000"/>
                </a:solidFill>
              </a:rPr>
              <a:t>Выполнил </a:t>
            </a:r>
          </a:p>
          <a:p>
            <a:r>
              <a:rPr lang="ru-RU" sz="2800" b="1" i="1" dirty="0" smtClean="0">
                <a:solidFill>
                  <a:srgbClr val="C00000"/>
                </a:solidFill>
              </a:rPr>
              <a:t>Журов Архип</a:t>
            </a:r>
            <a:endParaRPr lang="ru-RU" sz="2800" b="1" i="1" dirty="0">
              <a:solidFill>
                <a:srgbClr val="C00000"/>
              </a:solidFill>
            </a:endParaRPr>
          </a:p>
        </p:txBody>
      </p:sp>
    </p:spTree>
    <p:extLst>
      <p:ext uri="{BB962C8B-B14F-4D97-AF65-F5344CB8AC3E}">
        <p14:creationId xmlns:p14="http://schemas.microsoft.com/office/powerpoint/2010/main" val="783851247"/>
      </p:ext>
    </p:extLst>
  </p:cSld>
  <p:clrMapOvr>
    <a:masterClrMapping/>
  </p:clrMapOvr>
  <p:transition spd="med">
    <p:checke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33600" y="0"/>
            <a:ext cx="10210800" cy="1935163"/>
          </a:xfrm>
        </p:spPr>
        <p:txBody>
          <a:bodyPr/>
          <a:lstStyle/>
          <a:p>
            <a:r>
              <a:rPr lang="ru-RU" sz="6000" b="1" i="1" dirty="0" smtClean="0">
                <a:solidFill>
                  <a:schemeClr val="accent6">
                    <a:lumMod val="50000"/>
                  </a:schemeClr>
                </a:solidFill>
              </a:rPr>
              <a:t>Этап «С благодарностью </a:t>
            </a:r>
            <a:br>
              <a:rPr lang="ru-RU" sz="6000" b="1" i="1" dirty="0" smtClean="0">
                <a:solidFill>
                  <a:schemeClr val="accent6">
                    <a:lumMod val="50000"/>
                  </a:schemeClr>
                </a:solidFill>
              </a:rPr>
            </a:br>
            <a:r>
              <a:rPr lang="ru-RU" sz="6000" b="1" i="1" dirty="0" smtClean="0">
                <a:solidFill>
                  <a:schemeClr val="accent6">
                    <a:lumMod val="50000"/>
                  </a:schemeClr>
                </a:solidFill>
              </a:rPr>
              <a:t>                              из будущего»</a:t>
            </a:r>
            <a:endParaRPr lang="ru-RU" sz="6000" b="1" i="1" dirty="0">
              <a:solidFill>
                <a:schemeClr val="accent6">
                  <a:lumMod val="50000"/>
                </a:schemeClr>
              </a:solidFill>
            </a:endParaRPr>
          </a:p>
        </p:txBody>
      </p:sp>
      <p:pic>
        <p:nvPicPr>
          <p:cNvPr id="4" name="Объект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03411" y="1223625"/>
            <a:ext cx="7157509" cy="5368132"/>
          </a:xfrm>
        </p:spPr>
      </p:pic>
      <p:sp>
        <p:nvSpPr>
          <p:cNvPr id="6" name="TextBox 5"/>
          <p:cNvSpPr txBox="1"/>
          <p:nvPr/>
        </p:nvSpPr>
        <p:spPr>
          <a:xfrm>
            <a:off x="7467600" y="4038600"/>
            <a:ext cx="4851906" cy="954107"/>
          </a:xfrm>
          <a:prstGeom prst="rect">
            <a:avLst/>
          </a:prstGeom>
          <a:noFill/>
        </p:spPr>
        <p:txBody>
          <a:bodyPr wrap="none" rtlCol="0">
            <a:spAutoFit/>
          </a:bodyPr>
          <a:lstStyle/>
          <a:p>
            <a:r>
              <a:rPr lang="ru-RU" sz="2800" b="1" i="1" dirty="0" smtClean="0">
                <a:solidFill>
                  <a:srgbClr val="C00000"/>
                </a:solidFill>
                <a:latin typeface="Calibri" panose="020F0502020204030204" pitchFamily="34" charset="0"/>
                <a:cs typeface="Calibri" panose="020F0502020204030204" pitchFamily="34" charset="0"/>
              </a:rPr>
              <a:t>Бумажное конструирование </a:t>
            </a:r>
          </a:p>
          <a:p>
            <a:r>
              <a:rPr lang="ru-RU" sz="2800" b="1" i="1" dirty="0" smtClean="0">
                <a:solidFill>
                  <a:srgbClr val="C00000"/>
                </a:solidFill>
                <a:latin typeface="Calibri" panose="020F0502020204030204" pitchFamily="34" charset="0"/>
                <a:cs typeface="Calibri" panose="020F0502020204030204" pitchFamily="34" charset="0"/>
              </a:rPr>
              <a:t>«Танковое сражение»</a:t>
            </a:r>
            <a:endParaRPr lang="ru-RU" sz="2800" b="1" i="1" dirty="0">
              <a:solidFill>
                <a:srgbClr val="C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61305365"/>
      </p:ext>
    </p:extLst>
  </p:cSld>
  <p:clrMapOvr>
    <a:masterClrMapping/>
  </p:clrMapOvr>
  <p:transition spd="med">
    <p:checke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55665" y="552914"/>
            <a:ext cx="4035902" cy="1322947"/>
          </a:xfrm>
          <a:prstGeom prst="rect">
            <a:avLst/>
          </a:prstGeom>
        </p:spPr>
      </p:pic>
      <p:sp>
        <p:nvSpPr>
          <p:cNvPr id="7" name="Заголовок 6"/>
          <p:cNvSpPr>
            <a:spLocks noGrp="1"/>
          </p:cNvSpPr>
          <p:nvPr>
            <p:ph type="title"/>
          </p:nvPr>
        </p:nvSpPr>
        <p:spPr>
          <a:xfrm>
            <a:off x="880906" y="-54334"/>
            <a:ext cx="10972800" cy="1143200"/>
          </a:xfrm>
        </p:spPr>
        <p:txBody>
          <a:bodyPr/>
          <a:lstStyle/>
          <a:p>
            <a:r>
              <a:rPr lang="ru-RU" sz="2800" b="1" dirty="0">
                <a:latin typeface="Times New Roman" panose="02020603050405020304" pitchFamily="18" charset="0"/>
                <a:cs typeface="Times New Roman" panose="02020603050405020304" pitchFamily="18" charset="0"/>
              </a:rPr>
              <a:t>Команда</a:t>
            </a:r>
            <a:br>
              <a:rPr lang="ru-RU" sz="2800" b="1" dirty="0">
                <a:latin typeface="Times New Roman" panose="02020603050405020304" pitchFamily="18" charset="0"/>
                <a:cs typeface="Times New Roman" panose="02020603050405020304" pitchFamily="18" charset="0"/>
              </a:rPr>
            </a:br>
            <a:endParaRPr lang="ru-RU" sz="2800" b="1" dirty="0">
              <a:latin typeface="Times New Roman" panose="02020603050405020304" pitchFamily="18" charset="0"/>
              <a:cs typeface="Times New Roman" panose="02020603050405020304" pitchFamily="18" charset="0"/>
            </a:endParaRPr>
          </a:p>
        </p:txBody>
      </p:sp>
      <p:pic>
        <p:nvPicPr>
          <p:cNvPr id="9" name="Объект 8"/>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0076999" y="710773"/>
            <a:ext cx="1893236" cy="2004776"/>
          </a:xfrm>
          <a:prstGeom prst="ellipse">
            <a:avLst/>
          </a:prstGeom>
          <a:ln>
            <a:noFill/>
          </a:ln>
          <a:effectLst>
            <a:softEdge rad="112500"/>
          </a:effectLst>
        </p:spPr>
      </p:pic>
      <p:pic>
        <p:nvPicPr>
          <p:cNvPr id="12" name="Рисунок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49815" y="1713161"/>
            <a:ext cx="3127519" cy="2621507"/>
          </a:xfrm>
          <a:prstGeom prst="rect">
            <a:avLst/>
          </a:prstGeom>
        </p:spPr>
      </p:pic>
      <p:pic>
        <p:nvPicPr>
          <p:cNvPr id="13" name="Рисунок 1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59268" y="4778017"/>
            <a:ext cx="3066554" cy="1072989"/>
          </a:xfrm>
          <a:prstGeom prst="rect">
            <a:avLst/>
          </a:prstGeom>
        </p:spPr>
      </p:pic>
      <p:pic>
        <p:nvPicPr>
          <p:cNvPr id="15" name="Рисунок 1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493604" y="1393094"/>
            <a:ext cx="1176630" cy="640135"/>
          </a:xfrm>
          <a:prstGeom prst="rect">
            <a:avLst/>
          </a:prstGeom>
        </p:spPr>
      </p:pic>
      <p:pic>
        <p:nvPicPr>
          <p:cNvPr id="16" name="Рисунок 15"/>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52494" y="4440058"/>
            <a:ext cx="2280102" cy="640135"/>
          </a:xfrm>
          <a:prstGeom prst="rect">
            <a:avLst/>
          </a:prstGeom>
        </p:spPr>
      </p:pic>
      <p:pic>
        <p:nvPicPr>
          <p:cNvPr id="17" name="Рисунок 16"/>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093897" y="142329"/>
            <a:ext cx="1859441" cy="749873"/>
          </a:xfrm>
          <a:prstGeom prst="rect">
            <a:avLst/>
          </a:prstGeom>
        </p:spPr>
      </p:pic>
      <p:pic>
        <p:nvPicPr>
          <p:cNvPr id="18" name="Рисунок 17"/>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479397" y="5391536"/>
            <a:ext cx="981541" cy="1115665"/>
          </a:xfrm>
          <a:prstGeom prst="rect">
            <a:avLst/>
          </a:prstGeom>
        </p:spPr>
      </p:pic>
      <p:pic>
        <p:nvPicPr>
          <p:cNvPr id="2" name="Рисунок 1"/>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3657599" y="1833562"/>
            <a:ext cx="6607701" cy="4323398"/>
          </a:xfrm>
          <a:prstGeom prst="rect">
            <a:avLst/>
          </a:prstGeom>
          <a:ln>
            <a:noFill/>
          </a:ln>
          <a:effectLst>
            <a:softEdge rad="112500"/>
          </a:effectLst>
        </p:spPr>
      </p:pic>
    </p:spTree>
    <p:extLst>
      <p:ext uri="{BB962C8B-B14F-4D97-AF65-F5344CB8AC3E}">
        <p14:creationId xmlns:p14="http://schemas.microsoft.com/office/powerpoint/2010/main" val="3339159159"/>
      </p:ext>
    </p:extLst>
  </p:cSld>
  <p:clrMapOvr>
    <a:masterClrMapping/>
  </p:clrMapOvr>
  <p:transition spd="med">
    <p:checke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u="sng" dirty="0" smtClean="0">
                <a:solidFill>
                  <a:srgbClr val="C00000"/>
                </a:solidFill>
                <a:cs typeface="Times New Roman" pitchFamily="18" charset="0"/>
              </a:rPr>
              <a:t>Команда «Патриоты»</a:t>
            </a:r>
            <a:br>
              <a:rPr lang="ru-RU" b="1" i="1" u="sng" dirty="0" smtClean="0">
                <a:solidFill>
                  <a:srgbClr val="C00000"/>
                </a:solidFill>
                <a:cs typeface="Times New Roman" pitchFamily="18" charset="0"/>
              </a:rPr>
            </a:br>
            <a:endParaRPr lang="ru-RU" b="1" i="1" u="sng" dirty="0">
              <a:solidFill>
                <a:srgbClr val="C00000"/>
              </a:solidFill>
              <a:cs typeface="Times New Roman" pitchFamily="18" charset="0"/>
            </a:endParaRPr>
          </a:p>
        </p:txBody>
      </p:sp>
      <p:sp>
        <p:nvSpPr>
          <p:cNvPr id="3" name="Объект 2"/>
          <p:cNvSpPr>
            <a:spLocks noGrp="1"/>
          </p:cNvSpPr>
          <p:nvPr>
            <p:ph idx="1"/>
          </p:nvPr>
        </p:nvSpPr>
        <p:spPr>
          <a:xfrm>
            <a:off x="1981200" y="1600202"/>
            <a:ext cx="9890760" cy="4998717"/>
          </a:xfrm>
        </p:spPr>
        <p:txBody>
          <a:bodyPr/>
          <a:lstStyle/>
          <a:p>
            <a:pPr marL="0" indent="0">
              <a:lnSpc>
                <a:spcPct val="150000"/>
              </a:lnSpc>
              <a:spcBef>
                <a:spcPts val="0"/>
              </a:spcBef>
              <a:buNone/>
            </a:pPr>
            <a:r>
              <a:rPr lang="ru-RU" sz="2800" b="1" i="1" cap="all" dirty="0" err="1">
                <a:ln w="9000" cmpd="sng">
                  <a:solidFill>
                    <a:srgbClr val="8064A2">
                      <a:shade val="50000"/>
                      <a:satMod val="120000"/>
                    </a:srgbClr>
                  </a:solidFill>
                  <a:prstDash val="solid"/>
                </a:ln>
                <a:solidFill>
                  <a:srgbClr val="003366"/>
                </a:solidFill>
                <a:effectLst>
                  <a:reflection blurRad="12700" stA="28000" endPos="45000" dist="1000" dir="5400000" sy="-100000" algn="bl" rotWithShape="0"/>
                </a:effectLst>
                <a:latin typeface="+mj-lt"/>
                <a:cs typeface="Times New Roman" pitchFamily="18" charset="0"/>
              </a:rPr>
              <a:t>Гузанова</a:t>
            </a:r>
            <a:r>
              <a:rPr lang="ru-RU" sz="2800" b="1" i="1" cap="all" dirty="0">
                <a:ln w="9000" cmpd="sng">
                  <a:solidFill>
                    <a:srgbClr val="8064A2">
                      <a:shade val="50000"/>
                      <a:satMod val="120000"/>
                    </a:srgbClr>
                  </a:solidFill>
                  <a:prstDash val="solid"/>
                </a:ln>
                <a:solidFill>
                  <a:srgbClr val="003366"/>
                </a:solidFill>
                <a:effectLst>
                  <a:reflection blurRad="12700" stA="28000" endPos="45000" dist="1000" dir="5400000" sy="-100000" algn="bl" rotWithShape="0"/>
                </a:effectLst>
                <a:latin typeface="+mj-lt"/>
                <a:cs typeface="Times New Roman" pitchFamily="18" charset="0"/>
              </a:rPr>
              <a:t> Анастасия-  иллюстратор</a:t>
            </a:r>
          </a:p>
          <a:p>
            <a:pPr marL="0" indent="0">
              <a:lnSpc>
                <a:spcPct val="150000"/>
              </a:lnSpc>
              <a:spcBef>
                <a:spcPts val="0"/>
              </a:spcBef>
              <a:buNone/>
            </a:pPr>
            <a:r>
              <a:rPr lang="ru-RU" sz="2800" b="1" i="1" cap="all" dirty="0">
                <a:ln w="9000" cmpd="sng">
                  <a:solidFill>
                    <a:srgbClr val="8064A2">
                      <a:shade val="50000"/>
                      <a:satMod val="120000"/>
                    </a:srgbClr>
                  </a:solidFill>
                  <a:prstDash val="solid"/>
                </a:ln>
                <a:solidFill>
                  <a:srgbClr val="003366"/>
                </a:solidFill>
                <a:effectLst>
                  <a:reflection blurRad="12700" stA="28000" endPos="45000" dist="1000" dir="5400000" sy="-100000" algn="bl" rotWithShape="0"/>
                </a:effectLst>
                <a:latin typeface="+mj-lt"/>
                <a:cs typeface="Times New Roman" pitchFamily="18" charset="0"/>
              </a:rPr>
              <a:t>Журов Архип - исследователь</a:t>
            </a:r>
          </a:p>
          <a:p>
            <a:pPr marL="0" indent="0">
              <a:lnSpc>
                <a:spcPct val="150000"/>
              </a:lnSpc>
              <a:spcBef>
                <a:spcPts val="0"/>
              </a:spcBef>
              <a:buNone/>
            </a:pPr>
            <a:r>
              <a:rPr lang="ru-RU" sz="2800" b="1" i="1" cap="all" dirty="0">
                <a:ln w="9000" cmpd="sng">
                  <a:solidFill>
                    <a:srgbClr val="8064A2">
                      <a:shade val="50000"/>
                      <a:satMod val="120000"/>
                    </a:srgbClr>
                  </a:solidFill>
                  <a:prstDash val="solid"/>
                </a:ln>
                <a:solidFill>
                  <a:srgbClr val="003366"/>
                </a:solidFill>
                <a:effectLst>
                  <a:reflection blurRad="12700" stA="28000" endPos="45000" dist="1000" dir="5400000" sy="-100000" algn="bl" rotWithShape="0"/>
                </a:effectLst>
                <a:latin typeface="+mj-lt"/>
                <a:cs typeface="Times New Roman" pitchFamily="18" charset="0"/>
              </a:rPr>
              <a:t>Соболевская Мария - дизайнер</a:t>
            </a:r>
          </a:p>
          <a:p>
            <a:pPr marL="0" indent="0">
              <a:lnSpc>
                <a:spcPct val="150000"/>
              </a:lnSpc>
              <a:spcBef>
                <a:spcPts val="0"/>
              </a:spcBef>
              <a:buNone/>
            </a:pPr>
            <a:r>
              <a:rPr lang="ru-RU" sz="2800" b="1" i="1" cap="all" dirty="0" err="1">
                <a:ln w="9000" cmpd="sng">
                  <a:solidFill>
                    <a:srgbClr val="8064A2">
                      <a:shade val="50000"/>
                      <a:satMod val="120000"/>
                    </a:srgbClr>
                  </a:solidFill>
                  <a:prstDash val="solid"/>
                </a:ln>
                <a:solidFill>
                  <a:srgbClr val="003366"/>
                </a:solidFill>
                <a:effectLst>
                  <a:reflection blurRad="12700" stA="28000" endPos="45000" dist="1000" dir="5400000" sy="-100000" algn="bl" rotWithShape="0"/>
                </a:effectLst>
                <a:latin typeface="+mj-lt"/>
                <a:cs typeface="Times New Roman" pitchFamily="18" charset="0"/>
              </a:rPr>
              <a:t>Тазеев</a:t>
            </a:r>
            <a:r>
              <a:rPr lang="ru-RU" sz="2800" b="1" i="1" cap="all" dirty="0">
                <a:ln w="9000" cmpd="sng">
                  <a:solidFill>
                    <a:srgbClr val="8064A2">
                      <a:shade val="50000"/>
                      <a:satMod val="120000"/>
                    </a:srgbClr>
                  </a:solidFill>
                  <a:prstDash val="solid"/>
                </a:ln>
                <a:solidFill>
                  <a:srgbClr val="003366"/>
                </a:solidFill>
                <a:effectLst>
                  <a:reflection blurRad="12700" stA="28000" endPos="45000" dist="1000" dir="5400000" sy="-100000" algn="bl" rotWithShape="0"/>
                </a:effectLst>
                <a:latin typeface="+mj-lt"/>
                <a:cs typeface="Times New Roman" pitchFamily="18" charset="0"/>
              </a:rPr>
              <a:t> Артемий – программист</a:t>
            </a:r>
          </a:p>
          <a:p>
            <a:pPr marL="0" indent="0">
              <a:lnSpc>
                <a:spcPct val="150000"/>
              </a:lnSpc>
              <a:spcBef>
                <a:spcPts val="0"/>
              </a:spcBef>
              <a:buNone/>
            </a:pPr>
            <a:r>
              <a:rPr lang="ru-RU" sz="2800" b="1" i="1" cap="all" dirty="0" err="1">
                <a:ln w="9000" cmpd="sng">
                  <a:solidFill>
                    <a:srgbClr val="8064A2">
                      <a:shade val="50000"/>
                      <a:satMod val="120000"/>
                    </a:srgbClr>
                  </a:solidFill>
                  <a:prstDash val="solid"/>
                </a:ln>
                <a:solidFill>
                  <a:srgbClr val="003366"/>
                </a:solidFill>
                <a:effectLst>
                  <a:reflection blurRad="12700" stA="28000" endPos="45000" dist="1000" dir="5400000" sy="-100000" algn="bl" rotWithShape="0"/>
                </a:effectLst>
                <a:latin typeface="+mj-lt"/>
                <a:cs typeface="Times New Roman" pitchFamily="18" charset="0"/>
              </a:rPr>
              <a:t>Михайлик</a:t>
            </a:r>
            <a:r>
              <a:rPr lang="ru-RU" sz="2800" b="1" i="1" cap="all" dirty="0">
                <a:ln w="9000" cmpd="sng">
                  <a:solidFill>
                    <a:srgbClr val="8064A2">
                      <a:shade val="50000"/>
                      <a:satMod val="120000"/>
                    </a:srgbClr>
                  </a:solidFill>
                  <a:prstDash val="solid"/>
                </a:ln>
                <a:solidFill>
                  <a:srgbClr val="003366"/>
                </a:solidFill>
                <a:effectLst>
                  <a:reflection blurRad="12700" stA="28000" endPos="45000" dist="1000" dir="5400000" sy="-100000" algn="bl" rotWithShape="0"/>
                </a:effectLst>
                <a:latin typeface="+mj-lt"/>
                <a:cs typeface="Times New Roman" pitchFamily="18" charset="0"/>
              </a:rPr>
              <a:t> Тимофей- сценарист</a:t>
            </a:r>
          </a:p>
          <a:p>
            <a:pPr marL="0" indent="0">
              <a:lnSpc>
                <a:spcPct val="150000"/>
              </a:lnSpc>
              <a:spcBef>
                <a:spcPts val="0"/>
              </a:spcBef>
              <a:buNone/>
            </a:pPr>
            <a:r>
              <a:rPr lang="ru-RU" sz="2800" b="1" i="1" cap="all" dirty="0">
                <a:ln w="9000" cmpd="sng">
                  <a:solidFill>
                    <a:srgbClr val="8064A2">
                      <a:shade val="50000"/>
                      <a:satMod val="120000"/>
                    </a:srgbClr>
                  </a:solidFill>
                  <a:prstDash val="solid"/>
                </a:ln>
                <a:solidFill>
                  <a:srgbClr val="003366"/>
                </a:solidFill>
                <a:effectLst>
                  <a:reflection blurRad="12700" stA="28000" endPos="45000" dist="1000" dir="5400000" sy="-100000" algn="bl" rotWithShape="0"/>
                </a:effectLst>
                <a:latin typeface="+mj-lt"/>
                <a:cs typeface="Times New Roman" pitchFamily="18" charset="0"/>
              </a:rPr>
              <a:t>Руководитель</a:t>
            </a:r>
            <a:r>
              <a:rPr lang="ru-RU" b="1" i="1" cap="all" dirty="0">
                <a:ln w="9000" cmpd="sng">
                  <a:solidFill>
                    <a:srgbClr val="8064A2">
                      <a:shade val="50000"/>
                      <a:satMod val="120000"/>
                    </a:srgbClr>
                  </a:solidFill>
                  <a:prstDash val="solid"/>
                </a:ln>
                <a:solidFill>
                  <a:srgbClr val="003366"/>
                </a:solidFill>
                <a:effectLst>
                  <a:reflection blurRad="12700" stA="28000" endPos="45000" dist="1000" dir="5400000" sy="-100000" algn="bl" rotWithShape="0"/>
                </a:effectLst>
                <a:latin typeface="+mj-lt"/>
                <a:cs typeface="Times New Roman" pitchFamily="18" charset="0"/>
              </a:rPr>
              <a:t> Конова С</a:t>
            </a:r>
            <a:r>
              <a:rPr lang="ru-RU" b="1" i="1" cap="all" dirty="0" smtClean="0">
                <a:ln w="9000" cmpd="sng">
                  <a:solidFill>
                    <a:srgbClr val="8064A2">
                      <a:shade val="50000"/>
                      <a:satMod val="120000"/>
                    </a:srgbClr>
                  </a:solidFill>
                  <a:prstDash val="solid"/>
                </a:ln>
                <a:solidFill>
                  <a:srgbClr val="003366"/>
                </a:solidFill>
                <a:effectLst>
                  <a:reflection blurRad="12700" stA="28000" endPos="45000" dist="1000" dir="5400000" sy="-100000" algn="bl" rotWithShape="0"/>
                </a:effectLst>
                <a:latin typeface="+mj-lt"/>
                <a:cs typeface="Times New Roman" pitchFamily="18" charset="0"/>
              </a:rPr>
              <a:t>.</a:t>
            </a:r>
            <a:endParaRPr lang="ru-RU" b="1" i="1" cap="all" dirty="0">
              <a:ln w="9000" cmpd="sng">
                <a:solidFill>
                  <a:srgbClr val="8064A2">
                    <a:shade val="50000"/>
                    <a:satMod val="120000"/>
                  </a:srgbClr>
                </a:solidFill>
                <a:prstDash val="solid"/>
              </a:ln>
              <a:solidFill>
                <a:srgbClr val="003366"/>
              </a:solidFill>
              <a:effectLst>
                <a:reflection blurRad="12700" stA="28000" endPos="45000" dist="1000" dir="5400000" sy="-100000" algn="bl" rotWithShape="0"/>
              </a:effectLst>
              <a:latin typeface="+mj-lt"/>
              <a:cs typeface="Times New Roman" pitchFamily="18" charset="0"/>
            </a:endParaRPr>
          </a:p>
          <a:p>
            <a:pPr marL="0" indent="0">
              <a:spcBef>
                <a:spcPts val="0"/>
              </a:spcBef>
              <a:buNone/>
            </a:pPr>
            <a:endParaRPr lang="ru-RU" sz="2400" b="1" i="1" cap="all" dirty="0">
              <a:ln w="9000" cmpd="sng">
                <a:solidFill>
                  <a:srgbClr val="8064A2">
                    <a:shade val="50000"/>
                    <a:satMod val="120000"/>
                  </a:srgbClr>
                </a:solidFill>
                <a:prstDash val="solid"/>
              </a:ln>
              <a:solidFill>
                <a:srgbClr val="004821"/>
              </a:solidFill>
              <a:effectLst>
                <a:reflection blurRad="12700" stA="28000" endPos="45000" dist="1000" dir="5400000" sy="-100000" algn="bl" rotWithShape="0"/>
              </a:effectLst>
              <a:latin typeface="Times New Roman" pitchFamily="18" charset="0"/>
              <a:cs typeface="Times New Roman" pitchFamily="18" charset="0"/>
            </a:endParaRPr>
          </a:p>
          <a:p>
            <a:pPr marL="0" indent="0">
              <a:spcBef>
                <a:spcPts val="0"/>
              </a:spcBef>
              <a:buNone/>
            </a:pPr>
            <a:endParaRPr lang="ru-RU" dirty="0"/>
          </a:p>
        </p:txBody>
      </p:sp>
    </p:spTree>
    <p:extLst>
      <p:ext uri="{BB962C8B-B14F-4D97-AF65-F5344CB8AC3E}">
        <p14:creationId xmlns:p14="http://schemas.microsoft.com/office/powerpoint/2010/main" val="3007401658"/>
      </p:ext>
    </p:extLst>
  </p:cSld>
  <p:clrMapOvr>
    <a:masterClrMapping/>
  </p:clrMapOvr>
  <p:transition spd="med">
    <p:checke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1981200" y="1136073"/>
            <a:ext cx="8229600" cy="4990092"/>
          </a:xfrm>
        </p:spPr>
        <p:txBody>
          <a:bodyPr/>
          <a:lstStyle/>
          <a:p>
            <a:pPr marL="0" lvl="0" indent="0">
              <a:spcBef>
                <a:spcPts val="0"/>
              </a:spcBef>
              <a:buClrTx/>
              <a:buSzTx/>
              <a:buNone/>
            </a:pPr>
            <a:r>
              <a:rPr lang="ru-RU" sz="1400" kern="1200" dirty="0">
                <a:solidFill>
                  <a:prstClr val="black"/>
                </a:solidFill>
                <a:ea typeface="+mn-ea"/>
                <a:cs typeface="+mn-cs"/>
              </a:rPr>
              <a:t>Орден с лентой</a:t>
            </a:r>
          </a:p>
          <a:p>
            <a:pPr marL="0" lvl="0" indent="0">
              <a:spcBef>
                <a:spcPts val="0"/>
              </a:spcBef>
              <a:buClrTx/>
              <a:buSzTx/>
              <a:buNone/>
            </a:pPr>
            <a:r>
              <a:rPr lang="en-US" sz="1400" kern="1200" dirty="0">
                <a:solidFill>
                  <a:prstClr val="black"/>
                </a:solidFill>
                <a:ea typeface="+mn-ea"/>
                <a:cs typeface="+mn-cs"/>
                <a:hlinkClick r:id="rId2"/>
              </a:rPr>
              <a:t>http://cap.ru/UserFiles/orgs/GrvId_67/pobeda2.jpg</a:t>
            </a:r>
            <a:endParaRPr lang="ru-RU" sz="1400" kern="1200" dirty="0">
              <a:solidFill>
                <a:prstClr val="black"/>
              </a:solidFill>
              <a:ea typeface="+mn-ea"/>
              <a:cs typeface="+mn-cs"/>
            </a:endParaRPr>
          </a:p>
          <a:p>
            <a:pPr marL="0" lvl="0" indent="0">
              <a:spcBef>
                <a:spcPts val="0"/>
              </a:spcBef>
              <a:buClrTx/>
              <a:buSzTx/>
              <a:buNone/>
            </a:pPr>
            <a:r>
              <a:rPr lang="ru-RU" sz="1400" kern="1200" dirty="0">
                <a:solidFill>
                  <a:prstClr val="black"/>
                </a:solidFill>
                <a:ea typeface="+mn-ea"/>
                <a:cs typeface="+mn-cs"/>
              </a:rPr>
              <a:t>Георгиевская лента</a:t>
            </a:r>
          </a:p>
          <a:p>
            <a:pPr marL="0" lvl="0" indent="0">
              <a:spcBef>
                <a:spcPts val="0"/>
              </a:spcBef>
              <a:buClrTx/>
              <a:buSzTx/>
              <a:buNone/>
            </a:pPr>
            <a:r>
              <a:rPr lang="en-US" sz="1400" kern="1200" dirty="0">
                <a:solidFill>
                  <a:prstClr val="black"/>
                </a:solidFill>
                <a:ea typeface="+mn-ea"/>
                <a:cs typeface="+mn-cs"/>
                <a:hlinkClick r:id="rId3"/>
              </a:rPr>
              <a:t>http://s020.radikal.ru/i710/1302/97/5836754b33a3.png</a:t>
            </a:r>
            <a:endParaRPr lang="ru-RU" sz="1400" kern="1200" dirty="0">
              <a:solidFill>
                <a:prstClr val="black"/>
              </a:solidFill>
              <a:ea typeface="+mn-ea"/>
              <a:cs typeface="+mn-cs"/>
            </a:endParaRPr>
          </a:p>
          <a:p>
            <a:pPr marL="0" lvl="0" indent="0">
              <a:spcBef>
                <a:spcPts val="0"/>
              </a:spcBef>
              <a:buClrTx/>
              <a:buSzTx/>
              <a:buNone/>
            </a:pPr>
            <a:r>
              <a:rPr lang="ru-RU" sz="1400" kern="1200" dirty="0">
                <a:solidFill>
                  <a:prstClr val="black"/>
                </a:solidFill>
                <a:ea typeface="+mn-ea"/>
                <a:cs typeface="+mn-cs"/>
              </a:rPr>
              <a:t>Фон</a:t>
            </a:r>
          </a:p>
          <a:p>
            <a:pPr marL="0" lvl="0" indent="0">
              <a:spcBef>
                <a:spcPts val="0"/>
              </a:spcBef>
              <a:buClrTx/>
              <a:buSzTx/>
              <a:buNone/>
            </a:pPr>
            <a:r>
              <a:rPr lang="en-US" sz="1400" kern="1200" dirty="0">
                <a:solidFill>
                  <a:prstClr val="black"/>
                </a:solidFill>
                <a:ea typeface="+mn-ea"/>
                <a:cs typeface="+mn-cs"/>
                <a:hlinkClick r:id="rId4"/>
              </a:rPr>
              <a:t>http://img-fotki.yandex.ru/get/9745/97761520.1fa/0_84980_437031ed_L.jpg</a:t>
            </a:r>
            <a:endParaRPr lang="ru-RU" sz="1400" kern="1200" dirty="0">
              <a:solidFill>
                <a:prstClr val="black"/>
              </a:solidFill>
              <a:ea typeface="+mn-ea"/>
              <a:cs typeface="+mn-cs"/>
            </a:endParaRPr>
          </a:p>
          <a:p>
            <a:pPr marL="25400" indent="0">
              <a:buNone/>
            </a:pPr>
            <a:r>
              <a:rPr lang="ru-RU" sz="1400" dirty="0" smtClean="0"/>
              <a:t>«Два бойца»</a:t>
            </a:r>
            <a:r>
              <a:rPr lang="en-US" sz="1400" dirty="0" smtClean="0">
                <a:hlinkClick r:id="rId5"/>
              </a:rPr>
              <a:t>https://lh3.googleusercontent.com/proxy/ky4g3sN3c-D3xMloZ5VHLASAM_yubSZvEDtD2zzzYqx_V5l9G0uhUGpX_qhEvP5TFpb2UH1ZIGHtACEWw3TF5R0dz5qo7uMX6a-s</a:t>
            </a:r>
            <a:endParaRPr lang="ru-RU" sz="1400" dirty="0" smtClean="0"/>
          </a:p>
          <a:p>
            <a:pPr marL="25400" indent="0">
              <a:buNone/>
            </a:pPr>
            <a:r>
              <a:rPr lang="ru-RU" sz="1400" dirty="0" err="1" smtClean="0"/>
              <a:t>М.Бернес</a:t>
            </a:r>
            <a:r>
              <a:rPr lang="ru-RU" sz="1400" dirty="0" smtClean="0"/>
              <a:t>  </a:t>
            </a:r>
            <a:r>
              <a:rPr lang="en-US" sz="1400" dirty="0" smtClean="0">
                <a:hlinkClick r:id="rId6"/>
              </a:rPr>
              <a:t>https://soundtimes.ru/images/pesni2/82.jpg</a:t>
            </a:r>
            <a:endParaRPr lang="ru-RU" sz="1400" dirty="0" smtClean="0"/>
          </a:p>
          <a:p>
            <a:pPr marL="25400" indent="0">
              <a:buNone/>
            </a:pPr>
            <a:r>
              <a:rPr lang="en-US" sz="1400" dirty="0" smtClean="0">
                <a:hlinkClick r:id="rId7"/>
              </a:rPr>
              <a:t>https://s4.thingpic.com/images/it/V2LdAmqrB9nHFnnx8mCHA4aD.jpeg</a:t>
            </a:r>
            <a:endParaRPr lang="ru-RU" sz="1400" dirty="0" smtClean="0"/>
          </a:p>
          <a:p>
            <a:pPr marL="25400" indent="0">
              <a:buNone/>
            </a:pPr>
            <a:r>
              <a:rPr lang="ru-RU" sz="1400" dirty="0" smtClean="0"/>
              <a:t>Блокада Ленинграда </a:t>
            </a:r>
            <a:r>
              <a:rPr lang="en-US" sz="1400" dirty="0" smtClean="0">
                <a:hlinkClick r:id="rId8"/>
              </a:rPr>
              <a:t>https://clck.ru/Ud3Pw</a:t>
            </a:r>
            <a:endParaRPr lang="ru-RU" sz="1400" dirty="0" smtClean="0"/>
          </a:p>
          <a:p>
            <a:pPr marL="25400" indent="0">
              <a:buNone/>
            </a:pPr>
            <a:r>
              <a:rPr lang="en-US" sz="1400" dirty="0" smtClean="0">
                <a:hlinkClick r:id="rId9"/>
              </a:rPr>
              <a:t>https://clck.ru/Ud3RH</a:t>
            </a:r>
            <a:endParaRPr lang="ru-RU" sz="1400" dirty="0" smtClean="0"/>
          </a:p>
          <a:p>
            <a:pPr marL="25400" indent="0">
              <a:buNone/>
            </a:pPr>
            <a:r>
              <a:rPr lang="ru-RU" sz="1400" dirty="0" smtClean="0"/>
              <a:t>Портрет З Портновой </a:t>
            </a:r>
            <a:r>
              <a:rPr lang="en-US" sz="1400" dirty="0" smtClean="0">
                <a:hlinkClick r:id="rId10"/>
              </a:rPr>
              <a:t>https://img-fotki.yandex.ru/get/4305/108533029.12/0_1f971f_32e32449_L.gif</a:t>
            </a:r>
            <a:endParaRPr lang="ru-RU" sz="1400" dirty="0" smtClean="0"/>
          </a:p>
          <a:p>
            <a:pPr marL="25400" indent="0">
              <a:buNone/>
            </a:pPr>
            <a:r>
              <a:rPr lang="en-US" sz="1400" dirty="0" smtClean="0">
                <a:hlinkClick r:id="rId11"/>
              </a:rPr>
              <a:t>https://storage.yandexcloud.net/wr4img/278583_1_i_003.jpg</a:t>
            </a:r>
            <a:endParaRPr lang="ru-RU" sz="1400" dirty="0" smtClean="0"/>
          </a:p>
          <a:p>
            <a:pPr marL="25400" indent="0">
              <a:buNone/>
            </a:pPr>
            <a:r>
              <a:rPr lang="en-US" sz="1400" dirty="0" smtClean="0">
                <a:hlinkClick r:id="rId12"/>
              </a:rPr>
              <a:t>https://pionery-geroi.ucoz.ru/411c6529adb9715f64352cc5f29.jpg</a:t>
            </a:r>
            <a:endParaRPr lang="ru-RU" sz="1400" dirty="0" smtClean="0"/>
          </a:p>
          <a:p>
            <a:pPr marL="25400" indent="0">
              <a:buNone/>
            </a:pPr>
            <a:r>
              <a:rPr lang="ru-RU" sz="1400" dirty="0" smtClean="0"/>
              <a:t>Памятник З Портновой  </a:t>
            </a:r>
            <a:r>
              <a:rPr lang="en-US" sz="1400" dirty="0" smtClean="0">
                <a:hlinkClick r:id="rId13"/>
              </a:rPr>
              <a:t>https://clck.ru/Ue5M8</a:t>
            </a:r>
            <a:endParaRPr lang="ru-RU" sz="1400" dirty="0" smtClean="0"/>
          </a:p>
        </p:txBody>
      </p:sp>
    </p:spTree>
    <p:extLst>
      <p:ext uri="{BB962C8B-B14F-4D97-AF65-F5344CB8AC3E}">
        <p14:creationId xmlns:p14="http://schemas.microsoft.com/office/powerpoint/2010/main" val="33349342"/>
      </p:ext>
    </p:extLst>
  </p:cSld>
  <p:clrMapOvr>
    <a:masterClrMapping/>
  </p:clrMapOvr>
  <p:transition spd="med">
    <p:checke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07920" y="0"/>
            <a:ext cx="9784080" cy="1143200"/>
          </a:xfrm>
        </p:spPr>
        <p:txBody>
          <a:bodyPr/>
          <a:lstStyle/>
          <a:p>
            <a:r>
              <a:rPr lang="ru-RU" sz="6000" b="1" i="1" dirty="0" smtClean="0">
                <a:solidFill>
                  <a:schemeClr val="accent6">
                    <a:lumMod val="50000"/>
                  </a:schemeClr>
                </a:solidFill>
              </a:rPr>
              <a:t>Этап «Песня военных лет»</a:t>
            </a:r>
            <a:endParaRPr lang="ru-RU" sz="6000" b="1" i="1" dirty="0">
              <a:solidFill>
                <a:schemeClr val="accent6">
                  <a:lumMod val="50000"/>
                </a:schemeClr>
              </a:solidFill>
            </a:endParaRPr>
          </a:p>
        </p:txBody>
      </p:sp>
      <p:sp>
        <p:nvSpPr>
          <p:cNvPr id="4" name="Текст 3"/>
          <p:cNvSpPr>
            <a:spLocks noGrp="1"/>
          </p:cNvSpPr>
          <p:nvPr>
            <p:ph type="body" idx="1"/>
          </p:nvPr>
        </p:nvSpPr>
        <p:spPr>
          <a:xfrm>
            <a:off x="609600" y="699157"/>
            <a:ext cx="5386800" cy="640000"/>
          </a:xfrm>
        </p:spPr>
        <p:txBody>
          <a:bodyPr/>
          <a:lstStyle/>
          <a:p>
            <a:endParaRPr lang="ru-RU" dirty="0"/>
          </a:p>
        </p:txBody>
      </p:sp>
      <p:sp>
        <p:nvSpPr>
          <p:cNvPr id="5" name="Текст 4"/>
          <p:cNvSpPr>
            <a:spLocks noGrp="1"/>
          </p:cNvSpPr>
          <p:nvPr>
            <p:ph type="body" idx="2"/>
          </p:nvPr>
        </p:nvSpPr>
        <p:spPr>
          <a:xfrm>
            <a:off x="274320" y="1019157"/>
            <a:ext cx="5436637" cy="3951200"/>
          </a:xfrm>
        </p:spPr>
        <p:txBody>
          <a:bodyPr/>
          <a:lstStyle/>
          <a:p>
            <a:pPr marL="76200" indent="0">
              <a:buNone/>
            </a:pPr>
            <a:r>
              <a:rPr lang="ru-RU" sz="3200" b="1" i="1" dirty="0">
                <a:solidFill>
                  <a:srgbClr val="002060"/>
                </a:solidFill>
              </a:rPr>
              <a:t>«Тёмная ночь» </a:t>
            </a:r>
            <a:r>
              <a:rPr lang="ru-RU" sz="2800" dirty="0"/>
              <a:t>— лирическая песня, написанная композитором </a:t>
            </a:r>
            <a:r>
              <a:rPr lang="ru-RU" sz="2800" b="1" i="1" dirty="0">
                <a:solidFill>
                  <a:srgbClr val="002060"/>
                </a:solidFill>
              </a:rPr>
              <a:t>Никитой Богословским</a:t>
            </a:r>
            <a:r>
              <a:rPr lang="ru-RU" sz="2800" dirty="0"/>
              <a:t> и поэтом </a:t>
            </a:r>
            <a:r>
              <a:rPr lang="ru-RU" sz="2800" b="1" i="1" dirty="0">
                <a:solidFill>
                  <a:srgbClr val="002060"/>
                </a:solidFill>
              </a:rPr>
              <a:t>Владимиром Агатовым </a:t>
            </a:r>
            <a:r>
              <a:rPr lang="ru-RU" sz="2800" dirty="0"/>
              <a:t>в 1943 году для фильма «Два бойца».</a:t>
            </a:r>
          </a:p>
          <a:p>
            <a:pPr marL="76200" indent="0">
              <a:buNone/>
            </a:pPr>
            <a:r>
              <a:rPr lang="ru-RU" sz="2800" dirty="0" smtClean="0"/>
              <a:t>	Песня </a:t>
            </a:r>
            <a:r>
              <a:rPr lang="ru-RU" sz="2800" dirty="0"/>
              <a:t>приобрела огромную популярность и стала в СССР одной из наиболее любимых и известных песен, созданных во время Великой Отечественной войны.</a:t>
            </a:r>
          </a:p>
        </p:txBody>
      </p:sp>
      <p:sp>
        <p:nvSpPr>
          <p:cNvPr id="6" name="Текст 5"/>
          <p:cNvSpPr>
            <a:spLocks noGrp="1"/>
          </p:cNvSpPr>
          <p:nvPr>
            <p:ph type="body" idx="3"/>
          </p:nvPr>
        </p:nvSpPr>
        <p:spPr/>
        <p:txBody>
          <a:bodyPr/>
          <a:lstStyle/>
          <a:p>
            <a:endParaRPr lang="ru-RU"/>
          </a:p>
        </p:txBody>
      </p:sp>
      <p:pic>
        <p:nvPicPr>
          <p:cNvPr id="8" name="Рисунок 7"/>
          <p:cNvPicPr>
            <a:picLocks noChangeAspect="1"/>
          </p:cNvPicPr>
          <p:nvPr/>
        </p:nvPicPr>
        <p:blipFill>
          <a:blip r:embed="rId2"/>
          <a:stretch>
            <a:fillRect/>
          </a:stretch>
        </p:blipFill>
        <p:spPr>
          <a:xfrm>
            <a:off x="5690811" y="1463200"/>
            <a:ext cx="6394311" cy="4271200"/>
          </a:xfrm>
          <a:prstGeom prst="rect">
            <a:avLst/>
          </a:prstGeom>
        </p:spPr>
      </p:pic>
      <p:sp>
        <p:nvSpPr>
          <p:cNvPr id="7" name="Текст 6"/>
          <p:cNvSpPr>
            <a:spLocks noGrp="1"/>
          </p:cNvSpPr>
          <p:nvPr>
            <p:ph type="body" idx="4"/>
          </p:nvPr>
        </p:nvSpPr>
        <p:spPr/>
        <p:txBody>
          <a:bodyPr/>
          <a:lstStyle/>
          <a:p>
            <a:endParaRPr lang="ru-RU" dirty="0"/>
          </a:p>
        </p:txBody>
      </p:sp>
    </p:spTree>
    <p:extLst>
      <p:ext uri="{BB962C8B-B14F-4D97-AF65-F5344CB8AC3E}">
        <p14:creationId xmlns:p14="http://schemas.microsoft.com/office/powerpoint/2010/main" val="4116226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cstate="email">
            <a:extLst>
              <a:ext uri="{28A0092B-C50C-407E-A947-70E740481C1C}">
                <a14:useLocalDpi xmlns:a14="http://schemas.microsoft.com/office/drawing/2010/main"/>
              </a:ext>
            </a:extLst>
          </a:blip>
          <a:srcRect l="2267" t="19778" r="134" b="6267"/>
          <a:stretch/>
        </p:blipFill>
        <p:spPr>
          <a:xfrm>
            <a:off x="4960969" y="1855113"/>
            <a:ext cx="7040147" cy="4270842"/>
          </a:xfrm>
          <a:prstGeom prst="rect">
            <a:avLst/>
          </a:prstGeom>
        </p:spPr>
      </p:pic>
      <p:sp>
        <p:nvSpPr>
          <p:cNvPr id="2" name="Заголовок 1"/>
          <p:cNvSpPr>
            <a:spLocks noGrp="1"/>
          </p:cNvSpPr>
          <p:nvPr>
            <p:ph type="title"/>
          </p:nvPr>
        </p:nvSpPr>
        <p:spPr>
          <a:xfrm>
            <a:off x="2240280" y="1273"/>
            <a:ext cx="9951720" cy="1143200"/>
          </a:xfrm>
        </p:spPr>
        <p:txBody>
          <a:bodyPr/>
          <a:lstStyle/>
          <a:p>
            <a:r>
              <a:rPr lang="ru-RU" sz="6000" b="1" i="1" dirty="0" smtClean="0">
                <a:solidFill>
                  <a:schemeClr val="accent6">
                    <a:lumMod val="50000"/>
                  </a:schemeClr>
                </a:solidFill>
              </a:rPr>
              <a:t>Этап «Песня военных лет»</a:t>
            </a:r>
            <a:endParaRPr lang="ru-RU" sz="6000" b="1" i="1" dirty="0">
              <a:solidFill>
                <a:schemeClr val="accent6">
                  <a:lumMod val="50000"/>
                </a:schemeClr>
              </a:solidFill>
            </a:endParaRPr>
          </a:p>
        </p:txBody>
      </p:sp>
      <p:sp>
        <p:nvSpPr>
          <p:cNvPr id="4" name="Текст 3"/>
          <p:cNvSpPr>
            <a:spLocks noGrp="1"/>
          </p:cNvSpPr>
          <p:nvPr>
            <p:ph type="body" idx="1"/>
          </p:nvPr>
        </p:nvSpPr>
        <p:spPr>
          <a:xfrm>
            <a:off x="738564" y="894993"/>
            <a:ext cx="5386800" cy="640000"/>
          </a:xfrm>
        </p:spPr>
        <p:txBody>
          <a:bodyPr/>
          <a:lstStyle/>
          <a:p>
            <a:r>
              <a:rPr lang="ru-RU" sz="3600" dirty="0">
                <a:solidFill>
                  <a:srgbClr val="C00000"/>
                </a:solidFill>
              </a:rPr>
              <a:t>История создания</a:t>
            </a:r>
          </a:p>
        </p:txBody>
      </p:sp>
      <p:sp>
        <p:nvSpPr>
          <p:cNvPr id="5" name="Текст 4"/>
          <p:cNvSpPr>
            <a:spLocks noGrp="1"/>
          </p:cNvSpPr>
          <p:nvPr>
            <p:ph type="body" idx="2"/>
          </p:nvPr>
        </p:nvSpPr>
        <p:spPr>
          <a:xfrm>
            <a:off x="0" y="1310640"/>
            <a:ext cx="5636400" cy="4175553"/>
          </a:xfrm>
        </p:spPr>
        <p:txBody>
          <a:bodyPr/>
          <a:lstStyle/>
          <a:p>
            <a:pPr marL="76200" indent="0">
              <a:buNone/>
            </a:pPr>
            <a:r>
              <a:rPr lang="ru-RU" dirty="0" smtClean="0"/>
              <a:t>      </a:t>
            </a:r>
            <a:r>
              <a:rPr lang="ru-RU" sz="2800" dirty="0" smtClean="0"/>
              <a:t>У </a:t>
            </a:r>
            <a:r>
              <a:rPr lang="ru-RU" sz="2800" dirty="0"/>
              <a:t>режиссёра Леонида Лукова не получалось убедительно </a:t>
            </a:r>
            <a:endParaRPr lang="ru-RU" sz="2800" dirty="0" smtClean="0"/>
          </a:p>
          <a:p>
            <a:pPr marL="76200" indent="0">
              <a:buNone/>
            </a:pPr>
            <a:r>
              <a:rPr lang="ru-RU" sz="2800" dirty="0" smtClean="0"/>
              <a:t>снять </a:t>
            </a:r>
            <a:r>
              <a:rPr lang="ru-RU" sz="2800" dirty="0"/>
              <a:t>кадр с написанием солдатом письма. После множества неудачных попыток ему неожиданно пришла в голову мысль, что помочь решить эту сцену могла бы песня. Луков обратился к Никите Богословскому, который сел за рояль и практически сразу предложил мелодию. </a:t>
            </a:r>
          </a:p>
        </p:txBody>
      </p:sp>
      <p:sp>
        <p:nvSpPr>
          <p:cNvPr id="6" name="Текст 5"/>
          <p:cNvSpPr>
            <a:spLocks noGrp="1"/>
          </p:cNvSpPr>
          <p:nvPr>
            <p:ph type="body" idx="3"/>
          </p:nvPr>
        </p:nvSpPr>
        <p:spPr>
          <a:xfrm>
            <a:off x="8199119" y="1535113"/>
            <a:ext cx="3383447" cy="640000"/>
          </a:xfrm>
        </p:spPr>
        <p:txBody>
          <a:bodyPr/>
          <a:lstStyle/>
          <a:p>
            <a:endParaRPr lang="ru-RU" dirty="0"/>
          </a:p>
        </p:txBody>
      </p:sp>
      <p:sp>
        <p:nvSpPr>
          <p:cNvPr id="7" name="Текст 6"/>
          <p:cNvSpPr>
            <a:spLocks noGrp="1"/>
          </p:cNvSpPr>
          <p:nvPr>
            <p:ph type="body" idx="4"/>
          </p:nvPr>
        </p:nvSpPr>
        <p:spPr>
          <a:xfrm>
            <a:off x="8991599" y="2174875"/>
            <a:ext cx="2590967" cy="3951200"/>
          </a:xfrm>
        </p:spPr>
        <p:txBody>
          <a:bodyPr/>
          <a:lstStyle/>
          <a:p>
            <a:endParaRPr lang="ru-RU" dirty="0"/>
          </a:p>
        </p:txBody>
      </p:sp>
    </p:spTree>
    <p:extLst>
      <p:ext uri="{BB962C8B-B14F-4D97-AF65-F5344CB8AC3E}">
        <p14:creationId xmlns:p14="http://schemas.microsoft.com/office/powerpoint/2010/main" val="32062256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cstate="email">
            <a:extLst>
              <a:ext uri="{28A0092B-C50C-407E-A947-70E740481C1C}">
                <a14:useLocalDpi xmlns:a14="http://schemas.microsoft.com/office/drawing/2010/main"/>
              </a:ext>
            </a:extLst>
          </a:blip>
          <a:srcRect l="2267" t="19778" r="134" b="6267"/>
          <a:stretch/>
        </p:blipFill>
        <p:spPr>
          <a:xfrm>
            <a:off x="5379720" y="1534991"/>
            <a:ext cx="6659880" cy="3951201"/>
          </a:xfrm>
          <a:prstGeom prst="rect">
            <a:avLst/>
          </a:prstGeom>
        </p:spPr>
      </p:pic>
      <p:sp>
        <p:nvSpPr>
          <p:cNvPr id="2" name="Заголовок 1"/>
          <p:cNvSpPr>
            <a:spLocks noGrp="1"/>
          </p:cNvSpPr>
          <p:nvPr>
            <p:ph type="title"/>
          </p:nvPr>
        </p:nvSpPr>
        <p:spPr>
          <a:xfrm>
            <a:off x="2240280" y="1273"/>
            <a:ext cx="9951720" cy="1143200"/>
          </a:xfrm>
        </p:spPr>
        <p:txBody>
          <a:bodyPr/>
          <a:lstStyle/>
          <a:p>
            <a:r>
              <a:rPr lang="ru-RU" sz="6000" b="1" i="1" dirty="0" smtClean="0">
                <a:solidFill>
                  <a:schemeClr val="accent6">
                    <a:lumMod val="50000"/>
                  </a:schemeClr>
                </a:solidFill>
              </a:rPr>
              <a:t>Этап «Песня военных лет»</a:t>
            </a:r>
            <a:endParaRPr lang="ru-RU" sz="6000" b="1" i="1" dirty="0">
              <a:solidFill>
                <a:schemeClr val="accent6">
                  <a:lumMod val="50000"/>
                </a:schemeClr>
              </a:solidFill>
            </a:endParaRPr>
          </a:p>
        </p:txBody>
      </p:sp>
      <p:sp>
        <p:nvSpPr>
          <p:cNvPr id="4" name="Текст 3"/>
          <p:cNvSpPr>
            <a:spLocks noGrp="1"/>
          </p:cNvSpPr>
          <p:nvPr>
            <p:ph type="body" idx="1"/>
          </p:nvPr>
        </p:nvSpPr>
        <p:spPr>
          <a:xfrm>
            <a:off x="738564" y="894993"/>
            <a:ext cx="5386800" cy="640000"/>
          </a:xfrm>
        </p:spPr>
        <p:txBody>
          <a:bodyPr/>
          <a:lstStyle/>
          <a:p>
            <a:r>
              <a:rPr lang="ru-RU" sz="3600" dirty="0">
                <a:solidFill>
                  <a:srgbClr val="C00000"/>
                </a:solidFill>
              </a:rPr>
              <a:t>История создания</a:t>
            </a:r>
          </a:p>
        </p:txBody>
      </p:sp>
      <p:sp>
        <p:nvSpPr>
          <p:cNvPr id="5" name="Текст 4"/>
          <p:cNvSpPr>
            <a:spLocks noGrp="1"/>
          </p:cNvSpPr>
          <p:nvPr>
            <p:ph type="body" idx="2"/>
          </p:nvPr>
        </p:nvSpPr>
        <p:spPr>
          <a:xfrm>
            <a:off x="281530" y="1352111"/>
            <a:ext cx="4869590" cy="4773963"/>
          </a:xfrm>
        </p:spPr>
        <p:txBody>
          <a:bodyPr/>
          <a:lstStyle/>
          <a:p>
            <a:pPr marL="76200" indent="0">
              <a:buNone/>
            </a:pPr>
            <a:r>
              <a:rPr lang="ru-RU" sz="2800" dirty="0" smtClean="0"/>
              <a:t>   После </a:t>
            </a:r>
            <a:r>
              <a:rPr lang="ru-RU" sz="2800" dirty="0"/>
              <a:t>этого они пошли к </a:t>
            </a:r>
            <a:r>
              <a:rPr lang="ru-RU" sz="2800" dirty="0" err="1"/>
              <a:t>Агатову</a:t>
            </a:r>
            <a:r>
              <a:rPr lang="ru-RU" sz="2800" dirty="0"/>
              <a:t>, который также довольно быстро сочинил на неё текст. Тут же, среди ночи был разбужен Марк Бернес, и вскоре фонограмма песни была готова, а на следующий день эпизод был снят. </a:t>
            </a:r>
          </a:p>
        </p:txBody>
      </p:sp>
      <p:sp>
        <p:nvSpPr>
          <p:cNvPr id="6" name="Текст 5"/>
          <p:cNvSpPr>
            <a:spLocks noGrp="1"/>
          </p:cNvSpPr>
          <p:nvPr>
            <p:ph type="body" idx="3"/>
          </p:nvPr>
        </p:nvSpPr>
        <p:spPr>
          <a:xfrm>
            <a:off x="8199119" y="1535113"/>
            <a:ext cx="3383447" cy="640000"/>
          </a:xfrm>
        </p:spPr>
        <p:txBody>
          <a:bodyPr/>
          <a:lstStyle/>
          <a:p>
            <a:endParaRPr lang="ru-RU" dirty="0"/>
          </a:p>
        </p:txBody>
      </p:sp>
      <p:sp>
        <p:nvSpPr>
          <p:cNvPr id="7" name="Текст 6"/>
          <p:cNvSpPr>
            <a:spLocks noGrp="1"/>
          </p:cNvSpPr>
          <p:nvPr>
            <p:ph type="body" idx="4"/>
          </p:nvPr>
        </p:nvSpPr>
        <p:spPr>
          <a:xfrm>
            <a:off x="8991599" y="2174875"/>
            <a:ext cx="2590967" cy="3951200"/>
          </a:xfrm>
        </p:spPr>
        <p:txBody>
          <a:bodyPr/>
          <a:lstStyle/>
          <a:p>
            <a:endParaRPr lang="ru-RU" dirty="0"/>
          </a:p>
        </p:txBody>
      </p:sp>
    </p:spTree>
    <p:extLst>
      <p:ext uri="{BB962C8B-B14F-4D97-AF65-F5344CB8AC3E}">
        <p14:creationId xmlns:p14="http://schemas.microsoft.com/office/powerpoint/2010/main" val="1263988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6000" b="1" i="1" dirty="0" smtClean="0">
                <a:solidFill>
                  <a:schemeClr val="accent6">
                    <a:lumMod val="50000"/>
                  </a:schemeClr>
                </a:solidFill>
              </a:rPr>
              <a:t>Этап «Песня военных лет»</a:t>
            </a:r>
            <a:endParaRPr lang="ru-RU" sz="6000" b="1" i="1" dirty="0">
              <a:solidFill>
                <a:schemeClr val="accent6">
                  <a:lumMod val="50000"/>
                </a:schemeClr>
              </a:solidFill>
            </a:endParaRPr>
          </a:p>
        </p:txBody>
      </p:sp>
      <p:sp>
        <p:nvSpPr>
          <p:cNvPr id="4" name="Текст 3"/>
          <p:cNvSpPr>
            <a:spLocks noGrp="1"/>
          </p:cNvSpPr>
          <p:nvPr>
            <p:ph type="body" idx="1"/>
          </p:nvPr>
        </p:nvSpPr>
        <p:spPr>
          <a:xfrm>
            <a:off x="708084" y="1097837"/>
            <a:ext cx="5386800" cy="640000"/>
          </a:xfrm>
        </p:spPr>
        <p:txBody>
          <a:bodyPr/>
          <a:lstStyle/>
          <a:p>
            <a:r>
              <a:rPr lang="ru-RU" sz="3200" dirty="0">
                <a:solidFill>
                  <a:srgbClr val="C00000"/>
                </a:solidFill>
              </a:rPr>
              <a:t>Исполнители</a:t>
            </a:r>
          </a:p>
        </p:txBody>
      </p:sp>
      <p:sp>
        <p:nvSpPr>
          <p:cNvPr id="5" name="Текст 4"/>
          <p:cNvSpPr>
            <a:spLocks noGrp="1"/>
          </p:cNvSpPr>
          <p:nvPr>
            <p:ph type="body" idx="2"/>
          </p:nvPr>
        </p:nvSpPr>
        <p:spPr>
          <a:xfrm>
            <a:off x="1" y="1718152"/>
            <a:ext cx="5364479" cy="3951200"/>
          </a:xfrm>
        </p:spPr>
        <p:txBody>
          <a:bodyPr/>
          <a:lstStyle/>
          <a:p>
            <a:endParaRPr lang="ru-RU" dirty="0"/>
          </a:p>
        </p:txBody>
      </p:sp>
      <p:sp>
        <p:nvSpPr>
          <p:cNvPr id="6" name="Текст 5"/>
          <p:cNvSpPr>
            <a:spLocks noGrp="1"/>
          </p:cNvSpPr>
          <p:nvPr>
            <p:ph type="body" idx="3"/>
          </p:nvPr>
        </p:nvSpPr>
        <p:spPr>
          <a:xfrm>
            <a:off x="8199119" y="1535113"/>
            <a:ext cx="3383447" cy="640000"/>
          </a:xfrm>
        </p:spPr>
        <p:txBody>
          <a:bodyPr/>
          <a:lstStyle/>
          <a:p>
            <a:endParaRPr lang="ru-RU" dirty="0"/>
          </a:p>
        </p:txBody>
      </p:sp>
      <p:pic>
        <p:nvPicPr>
          <p:cNvPr id="3" name="Рисунок 2"/>
          <p:cNvPicPr>
            <a:picLocks noChangeAspect="1"/>
          </p:cNvPicPr>
          <p:nvPr/>
        </p:nvPicPr>
        <p:blipFill>
          <a:blip r:embed="rId2"/>
          <a:stretch>
            <a:fillRect/>
          </a:stretch>
        </p:blipFill>
        <p:spPr>
          <a:xfrm>
            <a:off x="166302" y="1855113"/>
            <a:ext cx="6027066" cy="3784437"/>
          </a:xfrm>
          <a:prstGeom prst="rect">
            <a:avLst/>
          </a:prstGeom>
        </p:spPr>
      </p:pic>
      <p:sp>
        <p:nvSpPr>
          <p:cNvPr id="7" name="Текст 6"/>
          <p:cNvSpPr>
            <a:spLocks noGrp="1"/>
          </p:cNvSpPr>
          <p:nvPr>
            <p:ph type="body" idx="4"/>
          </p:nvPr>
        </p:nvSpPr>
        <p:spPr>
          <a:xfrm>
            <a:off x="6193368" y="1407995"/>
            <a:ext cx="5927918" cy="3951200"/>
          </a:xfrm>
        </p:spPr>
        <p:txBody>
          <a:bodyPr/>
          <a:lstStyle/>
          <a:p>
            <a:pPr marL="76200" indent="0">
              <a:buNone/>
            </a:pPr>
            <a:r>
              <a:rPr lang="ru-RU" sz="2800" dirty="0"/>
              <a:t>Всенародной «Темная ночь» стала в 1943 году, после того, как зрители услышали её из уст Марка Бернеса. Самая поющая звезда советского кино, в роли Аркадия Дзюбина — главного героя ленты — поёт композицию ночью под гитару, в землянке с протекающей крышей, будучи окружённым фронтовыми </a:t>
            </a:r>
            <a:r>
              <a:rPr lang="ru-RU" sz="2800" dirty="0" smtClean="0"/>
              <a:t>товарищами</a:t>
            </a:r>
            <a:r>
              <a:rPr lang="ru-RU" dirty="0" smtClean="0"/>
              <a:t>.</a:t>
            </a:r>
            <a:endParaRPr lang="ru-RU" dirty="0"/>
          </a:p>
        </p:txBody>
      </p:sp>
    </p:spTree>
    <p:extLst>
      <p:ext uri="{BB962C8B-B14F-4D97-AF65-F5344CB8AC3E}">
        <p14:creationId xmlns:p14="http://schemas.microsoft.com/office/powerpoint/2010/main" val="10102967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81582" y="0"/>
            <a:ext cx="10530840" cy="1143200"/>
          </a:xfrm>
        </p:spPr>
        <p:txBody>
          <a:bodyPr/>
          <a:lstStyle/>
          <a:p>
            <a:r>
              <a:rPr lang="ru-RU" sz="6000" b="1" i="1" dirty="0" smtClean="0">
                <a:solidFill>
                  <a:schemeClr val="accent6">
                    <a:lumMod val="50000"/>
                  </a:schemeClr>
                </a:solidFill>
              </a:rPr>
              <a:t>Этап «Песня военных лет»</a:t>
            </a:r>
            <a:endParaRPr lang="ru-RU" sz="6000" b="1" i="1" dirty="0">
              <a:solidFill>
                <a:schemeClr val="accent6">
                  <a:lumMod val="50000"/>
                </a:schemeClr>
              </a:solidFill>
            </a:endParaRPr>
          </a:p>
        </p:txBody>
      </p:sp>
      <p:sp>
        <p:nvSpPr>
          <p:cNvPr id="4" name="Текст 3"/>
          <p:cNvSpPr>
            <a:spLocks noGrp="1"/>
          </p:cNvSpPr>
          <p:nvPr>
            <p:ph type="body" idx="1"/>
          </p:nvPr>
        </p:nvSpPr>
        <p:spPr>
          <a:xfrm>
            <a:off x="708084" y="1097837"/>
            <a:ext cx="5386800" cy="640000"/>
          </a:xfrm>
        </p:spPr>
        <p:txBody>
          <a:bodyPr/>
          <a:lstStyle/>
          <a:p>
            <a:r>
              <a:rPr lang="ru-RU" sz="3200" dirty="0">
                <a:solidFill>
                  <a:srgbClr val="222222"/>
                </a:solidFill>
                <a:latin typeface="Google Sans"/>
              </a:rPr>
              <a:t>Тёмная ночь</a:t>
            </a:r>
            <a:endParaRPr lang="ru-RU" sz="3200" dirty="0">
              <a:solidFill>
                <a:srgbClr val="C00000"/>
              </a:solidFill>
            </a:endParaRPr>
          </a:p>
        </p:txBody>
      </p:sp>
      <p:sp>
        <p:nvSpPr>
          <p:cNvPr id="5" name="Текст 4"/>
          <p:cNvSpPr>
            <a:spLocks noGrp="1"/>
          </p:cNvSpPr>
          <p:nvPr>
            <p:ph type="body" idx="2"/>
          </p:nvPr>
        </p:nvSpPr>
        <p:spPr>
          <a:xfrm>
            <a:off x="228600" y="1718152"/>
            <a:ext cx="8458199" cy="3951200"/>
          </a:xfrm>
        </p:spPr>
        <p:txBody>
          <a:bodyPr/>
          <a:lstStyle/>
          <a:p>
            <a:pPr marL="76200" indent="0">
              <a:buNone/>
            </a:pPr>
            <a:r>
              <a:rPr lang="ru-RU" dirty="0" smtClean="0">
                <a:solidFill>
                  <a:srgbClr val="202124"/>
                </a:solidFill>
                <a:latin typeface="arial" panose="020B0604020202020204" pitchFamily="34" charset="0"/>
              </a:rPr>
              <a:t>Тёмная </a:t>
            </a:r>
            <a:r>
              <a:rPr lang="ru-RU" dirty="0">
                <a:solidFill>
                  <a:srgbClr val="202124"/>
                </a:solidFill>
                <a:latin typeface="arial" panose="020B0604020202020204" pitchFamily="34" charset="0"/>
              </a:rPr>
              <a:t>ночь, только пули свистят по степи</a:t>
            </a:r>
            <a:br>
              <a:rPr lang="ru-RU" dirty="0">
                <a:solidFill>
                  <a:srgbClr val="202124"/>
                </a:solidFill>
                <a:latin typeface="arial" panose="020B0604020202020204" pitchFamily="34" charset="0"/>
              </a:rPr>
            </a:br>
            <a:r>
              <a:rPr lang="ru-RU" dirty="0">
                <a:solidFill>
                  <a:srgbClr val="202124"/>
                </a:solidFill>
                <a:latin typeface="arial" panose="020B0604020202020204" pitchFamily="34" charset="0"/>
              </a:rPr>
              <a:t>Только ветер гудит в проводах</a:t>
            </a:r>
            <a:br>
              <a:rPr lang="ru-RU" dirty="0">
                <a:solidFill>
                  <a:srgbClr val="202124"/>
                </a:solidFill>
                <a:latin typeface="arial" panose="020B0604020202020204" pitchFamily="34" charset="0"/>
              </a:rPr>
            </a:br>
            <a:r>
              <a:rPr lang="ru-RU" dirty="0">
                <a:solidFill>
                  <a:srgbClr val="202124"/>
                </a:solidFill>
                <a:latin typeface="arial" panose="020B0604020202020204" pitchFamily="34" charset="0"/>
              </a:rPr>
              <a:t>Тускло звёзды мерцают...</a:t>
            </a:r>
            <a:br>
              <a:rPr lang="ru-RU" dirty="0">
                <a:solidFill>
                  <a:srgbClr val="202124"/>
                </a:solidFill>
                <a:latin typeface="arial" panose="020B0604020202020204" pitchFamily="34" charset="0"/>
              </a:rPr>
            </a:br>
            <a:r>
              <a:rPr lang="ru-RU" dirty="0">
                <a:solidFill>
                  <a:srgbClr val="202124"/>
                </a:solidFill>
                <a:latin typeface="arial" panose="020B0604020202020204" pitchFamily="34" charset="0"/>
              </a:rPr>
              <a:t>В тёмную ночь ты, любимая, знаю, не спишь</a:t>
            </a:r>
            <a:br>
              <a:rPr lang="ru-RU" dirty="0">
                <a:solidFill>
                  <a:srgbClr val="202124"/>
                </a:solidFill>
                <a:latin typeface="arial" panose="020B0604020202020204" pitchFamily="34" charset="0"/>
              </a:rPr>
            </a:br>
            <a:r>
              <a:rPr lang="ru-RU" dirty="0">
                <a:solidFill>
                  <a:srgbClr val="202124"/>
                </a:solidFill>
                <a:latin typeface="arial" panose="020B0604020202020204" pitchFamily="34" charset="0"/>
              </a:rPr>
              <a:t>И у детской кроватки тайком ты слезу утираешь...</a:t>
            </a:r>
          </a:p>
          <a:p>
            <a:pPr marL="76200" indent="0">
              <a:buNone/>
            </a:pPr>
            <a:r>
              <a:rPr lang="ru-RU" dirty="0" smtClean="0">
                <a:solidFill>
                  <a:srgbClr val="202124"/>
                </a:solidFill>
                <a:latin typeface="arial" panose="020B0604020202020204" pitchFamily="34" charset="0"/>
              </a:rPr>
              <a:t>        Как </a:t>
            </a:r>
            <a:r>
              <a:rPr lang="ru-RU" dirty="0">
                <a:solidFill>
                  <a:srgbClr val="202124"/>
                </a:solidFill>
                <a:latin typeface="arial" panose="020B0604020202020204" pitchFamily="34" charset="0"/>
              </a:rPr>
              <a:t>я люблю глубину твоих ласковых </a:t>
            </a:r>
            <a:r>
              <a:rPr lang="ru-RU" dirty="0" smtClean="0">
                <a:solidFill>
                  <a:srgbClr val="202124"/>
                </a:solidFill>
                <a:latin typeface="arial" panose="020B0604020202020204" pitchFamily="34" charset="0"/>
              </a:rPr>
              <a:t>глаз</a:t>
            </a:r>
          </a:p>
          <a:p>
            <a:pPr marL="76200" indent="0">
              <a:buNone/>
            </a:pPr>
            <a:r>
              <a:rPr lang="ru-RU" dirty="0">
                <a:solidFill>
                  <a:srgbClr val="202124"/>
                </a:solidFill>
                <a:latin typeface="arial" panose="020B0604020202020204" pitchFamily="34" charset="0"/>
              </a:rPr>
              <a:t> </a:t>
            </a:r>
            <a:r>
              <a:rPr lang="ru-RU" dirty="0" smtClean="0">
                <a:solidFill>
                  <a:srgbClr val="202124"/>
                </a:solidFill>
                <a:latin typeface="arial" panose="020B0604020202020204" pitchFamily="34" charset="0"/>
              </a:rPr>
              <a:t>       Как </a:t>
            </a:r>
            <a:r>
              <a:rPr lang="ru-RU" dirty="0">
                <a:solidFill>
                  <a:srgbClr val="202124"/>
                </a:solidFill>
                <a:latin typeface="arial" panose="020B0604020202020204" pitchFamily="34" charset="0"/>
              </a:rPr>
              <a:t>я хочу к ним прижаться губами...</a:t>
            </a:r>
            <a:br>
              <a:rPr lang="ru-RU" dirty="0">
                <a:solidFill>
                  <a:srgbClr val="202124"/>
                </a:solidFill>
                <a:latin typeface="arial" panose="020B0604020202020204" pitchFamily="34" charset="0"/>
              </a:rPr>
            </a:br>
            <a:r>
              <a:rPr lang="ru-RU" dirty="0" smtClean="0">
                <a:solidFill>
                  <a:srgbClr val="202124"/>
                </a:solidFill>
                <a:latin typeface="arial" panose="020B0604020202020204" pitchFamily="34" charset="0"/>
              </a:rPr>
              <a:t>        Тёмная </a:t>
            </a:r>
            <a:r>
              <a:rPr lang="ru-RU" dirty="0">
                <a:solidFill>
                  <a:srgbClr val="202124"/>
                </a:solidFill>
                <a:latin typeface="arial" panose="020B0604020202020204" pitchFamily="34" charset="0"/>
              </a:rPr>
              <a:t>ночь разделяет, любимая, нас</a:t>
            </a:r>
            <a:br>
              <a:rPr lang="ru-RU" dirty="0">
                <a:solidFill>
                  <a:srgbClr val="202124"/>
                </a:solidFill>
                <a:latin typeface="arial" panose="020B0604020202020204" pitchFamily="34" charset="0"/>
              </a:rPr>
            </a:br>
            <a:r>
              <a:rPr lang="ru-RU" dirty="0" smtClean="0">
                <a:solidFill>
                  <a:srgbClr val="202124"/>
                </a:solidFill>
                <a:latin typeface="arial" panose="020B0604020202020204" pitchFamily="34" charset="0"/>
              </a:rPr>
              <a:t>        И </a:t>
            </a:r>
            <a:r>
              <a:rPr lang="ru-RU" dirty="0">
                <a:solidFill>
                  <a:srgbClr val="202124"/>
                </a:solidFill>
                <a:latin typeface="arial" panose="020B0604020202020204" pitchFamily="34" charset="0"/>
              </a:rPr>
              <a:t>тревожная чёрная степь пролегла между нами...</a:t>
            </a:r>
          </a:p>
          <a:p>
            <a:pPr marL="76200" indent="0">
              <a:buNone/>
            </a:pPr>
            <a:r>
              <a:rPr lang="ru-RU" dirty="0">
                <a:solidFill>
                  <a:srgbClr val="202124"/>
                </a:solidFill>
                <a:latin typeface="arial" panose="020B0604020202020204" pitchFamily="34" charset="0"/>
              </a:rPr>
              <a:t>Верю в тебя, дорогую подругу мою</a:t>
            </a:r>
            <a:br>
              <a:rPr lang="ru-RU" dirty="0">
                <a:solidFill>
                  <a:srgbClr val="202124"/>
                </a:solidFill>
                <a:latin typeface="arial" panose="020B0604020202020204" pitchFamily="34" charset="0"/>
              </a:rPr>
            </a:br>
            <a:r>
              <a:rPr lang="ru-RU" dirty="0">
                <a:solidFill>
                  <a:srgbClr val="202124"/>
                </a:solidFill>
                <a:latin typeface="arial" panose="020B0604020202020204" pitchFamily="34" charset="0"/>
              </a:rPr>
              <a:t>Это вера от пули меня тёмной ночью хранила...</a:t>
            </a:r>
            <a:br>
              <a:rPr lang="ru-RU" dirty="0">
                <a:solidFill>
                  <a:srgbClr val="202124"/>
                </a:solidFill>
                <a:latin typeface="arial" panose="020B0604020202020204" pitchFamily="34" charset="0"/>
              </a:rPr>
            </a:br>
            <a:r>
              <a:rPr lang="ru-RU" dirty="0">
                <a:solidFill>
                  <a:srgbClr val="202124"/>
                </a:solidFill>
                <a:latin typeface="arial" panose="020B0604020202020204" pitchFamily="34" charset="0"/>
              </a:rPr>
              <a:t>Радостно мне, я спокоен в смертельном бою</a:t>
            </a:r>
            <a:br>
              <a:rPr lang="ru-RU" dirty="0">
                <a:solidFill>
                  <a:srgbClr val="202124"/>
                </a:solidFill>
                <a:latin typeface="arial" panose="020B0604020202020204" pitchFamily="34" charset="0"/>
              </a:rPr>
            </a:br>
            <a:r>
              <a:rPr lang="ru-RU" dirty="0">
                <a:solidFill>
                  <a:srgbClr val="202124"/>
                </a:solidFill>
                <a:latin typeface="arial" panose="020B0604020202020204" pitchFamily="34" charset="0"/>
              </a:rPr>
              <a:t>Знаю, встретишь любовью меня…</a:t>
            </a:r>
          </a:p>
          <a:p>
            <a:endParaRPr lang="ru-RU" dirty="0"/>
          </a:p>
        </p:txBody>
      </p:sp>
      <p:sp>
        <p:nvSpPr>
          <p:cNvPr id="6" name="Текст 5"/>
          <p:cNvSpPr>
            <a:spLocks noGrp="1"/>
          </p:cNvSpPr>
          <p:nvPr>
            <p:ph type="body" idx="3"/>
          </p:nvPr>
        </p:nvSpPr>
        <p:spPr>
          <a:xfrm>
            <a:off x="8199119" y="1535113"/>
            <a:ext cx="3383447" cy="640000"/>
          </a:xfrm>
        </p:spPr>
        <p:txBody>
          <a:bodyPr/>
          <a:lstStyle/>
          <a:p>
            <a:endParaRPr lang="ru-RU" dirty="0"/>
          </a:p>
        </p:txBody>
      </p:sp>
      <p:pic>
        <p:nvPicPr>
          <p:cNvPr id="3" name="Рисунок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00586" y="1097836"/>
            <a:ext cx="4693177" cy="3519883"/>
          </a:xfrm>
          <a:prstGeom prst="rect">
            <a:avLst/>
          </a:prstGeom>
        </p:spPr>
      </p:pic>
      <p:sp>
        <p:nvSpPr>
          <p:cNvPr id="7" name="Текст 6"/>
          <p:cNvSpPr>
            <a:spLocks noGrp="1"/>
          </p:cNvSpPr>
          <p:nvPr>
            <p:ph type="body" idx="4"/>
          </p:nvPr>
        </p:nvSpPr>
        <p:spPr>
          <a:xfrm>
            <a:off x="8991599" y="2174875"/>
            <a:ext cx="2590967" cy="3951200"/>
          </a:xfrm>
        </p:spPr>
        <p:txBody>
          <a:bodyPr/>
          <a:lstStyle/>
          <a:p>
            <a:endParaRPr lang="ru-RU" dirty="0"/>
          </a:p>
        </p:txBody>
      </p:sp>
      <p:sp>
        <p:nvSpPr>
          <p:cNvPr id="8" name="Прямоугольник 7"/>
          <p:cNvSpPr/>
          <p:nvPr/>
        </p:nvSpPr>
        <p:spPr>
          <a:xfrm>
            <a:off x="5971607" y="3244334"/>
            <a:ext cx="248786" cy="369332"/>
          </a:xfrm>
          <a:prstGeom prst="rect">
            <a:avLst/>
          </a:prstGeom>
        </p:spPr>
        <p:txBody>
          <a:bodyPr wrap="none">
            <a:spAutoFit/>
          </a:bodyPr>
          <a:lstStyle/>
          <a:p>
            <a:r>
              <a:rPr lang="ru-RU" dirty="0"/>
              <a:t> </a:t>
            </a:r>
          </a:p>
        </p:txBody>
      </p:sp>
      <p:sp>
        <p:nvSpPr>
          <p:cNvPr id="9" name="Прямоугольник 8"/>
          <p:cNvSpPr/>
          <p:nvPr/>
        </p:nvSpPr>
        <p:spPr>
          <a:xfrm>
            <a:off x="5971607" y="3244334"/>
            <a:ext cx="248786" cy="369332"/>
          </a:xfrm>
          <a:prstGeom prst="rect">
            <a:avLst/>
          </a:prstGeom>
        </p:spPr>
        <p:txBody>
          <a:bodyPr wrap="none">
            <a:spAutoFit/>
          </a:bodyPr>
          <a:lstStyle/>
          <a:p>
            <a:r>
              <a:rPr lang="ru-RU" dirty="0"/>
              <a:t> </a:t>
            </a:r>
          </a:p>
        </p:txBody>
      </p:sp>
      <p:sp>
        <p:nvSpPr>
          <p:cNvPr id="10" name="Прямоугольник 9"/>
          <p:cNvSpPr/>
          <p:nvPr/>
        </p:nvSpPr>
        <p:spPr>
          <a:xfrm>
            <a:off x="5971607" y="3244334"/>
            <a:ext cx="248786" cy="369332"/>
          </a:xfrm>
          <a:prstGeom prst="rect">
            <a:avLst/>
          </a:prstGeom>
        </p:spPr>
        <p:txBody>
          <a:bodyPr wrap="none">
            <a:spAutoFit/>
          </a:bodyPr>
          <a:lstStyle/>
          <a:p>
            <a:r>
              <a:rPr lang="ru-RU" dirty="0"/>
              <a:t> </a:t>
            </a:r>
          </a:p>
        </p:txBody>
      </p:sp>
      <p:sp>
        <p:nvSpPr>
          <p:cNvPr id="11" name="Прямоугольник 10"/>
          <p:cNvSpPr/>
          <p:nvPr/>
        </p:nvSpPr>
        <p:spPr>
          <a:xfrm>
            <a:off x="5971607" y="3244334"/>
            <a:ext cx="248786" cy="369332"/>
          </a:xfrm>
          <a:prstGeom prst="rect">
            <a:avLst/>
          </a:prstGeom>
        </p:spPr>
        <p:txBody>
          <a:bodyPr wrap="none">
            <a:spAutoFit/>
          </a:bodyPr>
          <a:lstStyle/>
          <a:p>
            <a:r>
              <a:rPr lang="ru-RU" dirty="0"/>
              <a:t> </a:t>
            </a:r>
          </a:p>
        </p:txBody>
      </p:sp>
    </p:spTree>
    <p:extLst>
      <p:ext uri="{BB962C8B-B14F-4D97-AF65-F5344CB8AC3E}">
        <p14:creationId xmlns:p14="http://schemas.microsoft.com/office/powerpoint/2010/main" val="22166825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160" y="-95480"/>
            <a:ext cx="10972800" cy="1143200"/>
          </a:xfrm>
        </p:spPr>
        <p:txBody>
          <a:bodyPr/>
          <a:lstStyle/>
          <a:p>
            <a:r>
              <a:rPr lang="ru-RU" sz="6000" b="1" i="1" dirty="0" smtClean="0">
                <a:solidFill>
                  <a:schemeClr val="accent6">
                    <a:lumMod val="50000"/>
                  </a:schemeClr>
                </a:solidFill>
              </a:rPr>
              <a:t>Этап «Город - герой»</a:t>
            </a:r>
            <a:endParaRPr lang="ru-RU" sz="6000" b="1" i="1" dirty="0">
              <a:solidFill>
                <a:schemeClr val="accent6">
                  <a:lumMod val="50000"/>
                </a:schemeClr>
              </a:solidFill>
            </a:endParaRPr>
          </a:p>
        </p:txBody>
      </p:sp>
      <p:sp>
        <p:nvSpPr>
          <p:cNvPr id="5" name="Текст 4"/>
          <p:cNvSpPr>
            <a:spLocks noGrp="1"/>
          </p:cNvSpPr>
          <p:nvPr>
            <p:ph type="body" idx="1"/>
          </p:nvPr>
        </p:nvSpPr>
        <p:spPr>
          <a:xfrm>
            <a:off x="609600" y="1535113"/>
            <a:ext cx="5386800" cy="45719"/>
          </a:xfrm>
        </p:spPr>
        <p:txBody>
          <a:bodyPr/>
          <a:lstStyle/>
          <a:p>
            <a:endParaRPr lang="ru-RU" dirty="0"/>
          </a:p>
        </p:txBody>
      </p:sp>
      <p:sp>
        <p:nvSpPr>
          <p:cNvPr id="6" name="Текст 5"/>
          <p:cNvSpPr>
            <a:spLocks noGrp="1"/>
          </p:cNvSpPr>
          <p:nvPr>
            <p:ph type="body" idx="2"/>
          </p:nvPr>
        </p:nvSpPr>
        <p:spPr>
          <a:xfrm>
            <a:off x="533400" y="839274"/>
            <a:ext cx="11704320" cy="3951200"/>
          </a:xfrm>
        </p:spPr>
        <p:txBody>
          <a:bodyPr/>
          <a:lstStyle/>
          <a:p>
            <a:pPr marL="76200" indent="0">
              <a:buNone/>
            </a:pPr>
            <a:r>
              <a:rPr lang="ru-RU" sz="2800" dirty="0"/>
              <a:t>В начале сентября 1941 года, спустя два месяца после начала Великой Отечественной войны, войска нацистов овладели городом Шлиссельбургом в Кировском районе Ленинградской области. Немцы взяли под контроль исток Невы и блокировали город с суши. Так началась 872-дневная блокада Ленинграда</a:t>
            </a:r>
            <a:r>
              <a:rPr lang="ru-RU" dirty="0"/>
              <a:t>.</a:t>
            </a:r>
          </a:p>
          <a:p>
            <a:pPr marL="76200" indent="0">
              <a:buNone/>
            </a:pPr>
            <a:endParaRPr lang="ru-RU" dirty="0"/>
          </a:p>
        </p:txBody>
      </p:sp>
      <p:sp>
        <p:nvSpPr>
          <p:cNvPr id="7" name="Текст 6"/>
          <p:cNvSpPr>
            <a:spLocks noGrp="1"/>
          </p:cNvSpPr>
          <p:nvPr>
            <p:ph type="body" idx="3"/>
          </p:nvPr>
        </p:nvSpPr>
        <p:spPr/>
        <p:txBody>
          <a:bodyPr/>
          <a:lstStyle/>
          <a:p>
            <a:endParaRPr lang="ru-RU"/>
          </a:p>
        </p:txBody>
      </p:sp>
      <p:pic>
        <p:nvPicPr>
          <p:cNvPr id="9" name="Рисунок 8"/>
          <p:cNvPicPr>
            <a:picLocks noChangeAspect="1"/>
          </p:cNvPicPr>
          <p:nvPr/>
        </p:nvPicPr>
        <p:blipFill>
          <a:blip r:embed="rId2"/>
          <a:stretch>
            <a:fillRect/>
          </a:stretch>
        </p:blipFill>
        <p:spPr>
          <a:xfrm>
            <a:off x="428377" y="3104450"/>
            <a:ext cx="4894778" cy="3559839"/>
          </a:xfrm>
          <a:prstGeom prst="rect">
            <a:avLst/>
          </a:prstGeom>
        </p:spPr>
      </p:pic>
      <p:pic>
        <p:nvPicPr>
          <p:cNvPr id="10" name="Рисунок 9"/>
          <p:cNvPicPr>
            <a:picLocks noChangeAspect="1"/>
          </p:cNvPicPr>
          <p:nvPr/>
        </p:nvPicPr>
        <p:blipFill>
          <a:blip r:embed="rId3"/>
          <a:stretch>
            <a:fillRect/>
          </a:stretch>
        </p:blipFill>
        <p:spPr>
          <a:xfrm>
            <a:off x="6193367" y="2814874"/>
            <a:ext cx="5371055" cy="3566716"/>
          </a:xfrm>
          <a:prstGeom prst="rect">
            <a:avLst/>
          </a:prstGeom>
        </p:spPr>
      </p:pic>
      <p:sp>
        <p:nvSpPr>
          <p:cNvPr id="8" name="Текст 7"/>
          <p:cNvSpPr>
            <a:spLocks noGrp="1"/>
          </p:cNvSpPr>
          <p:nvPr>
            <p:ph type="body" idx="4"/>
          </p:nvPr>
        </p:nvSpPr>
        <p:spPr>
          <a:xfrm>
            <a:off x="7452360" y="2174874"/>
            <a:ext cx="4130207" cy="3443153"/>
          </a:xfrm>
        </p:spPr>
        <p:txBody>
          <a:bodyPr/>
          <a:lstStyle/>
          <a:p>
            <a:pPr marL="76200" indent="0">
              <a:buNone/>
            </a:pPr>
            <a:endParaRPr lang="ru-RU" dirty="0"/>
          </a:p>
        </p:txBody>
      </p:sp>
      <p:sp>
        <p:nvSpPr>
          <p:cNvPr id="4" name="Прямоугольник 3"/>
          <p:cNvSpPr/>
          <p:nvPr/>
        </p:nvSpPr>
        <p:spPr>
          <a:xfrm>
            <a:off x="5971607" y="3244334"/>
            <a:ext cx="248786" cy="369332"/>
          </a:xfrm>
          <a:prstGeom prst="rect">
            <a:avLst/>
          </a:prstGeom>
        </p:spPr>
        <p:txBody>
          <a:bodyPr wrap="none">
            <a:spAutoFit/>
          </a:bodyPr>
          <a:lstStyle/>
          <a:p>
            <a:r>
              <a:rPr lang="ru-RU" dirty="0"/>
              <a:t> </a:t>
            </a:r>
          </a:p>
        </p:txBody>
      </p:sp>
    </p:spTree>
    <p:extLst>
      <p:ext uri="{BB962C8B-B14F-4D97-AF65-F5344CB8AC3E}">
        <p14:creationId xmlns:p14="http://schemas.microsoft.com/office/powerpoint/2010/main" val="858414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2895" y="-87283"/>
            <a:ext cx="10972800" cy="1143200"/>
          </a:xfrm>
        </p:spPr>
        <p:txBody>
          <a:bodyPr/>
          <a:lstStyle/>
          <a:p>
            <a:r>
              <a:rPr lang="ru-RU" sz="6000" b="1" i="1" dirty="0" smtClean="0">
                <a:solidFill>
                  <a:schemeClr val="accent6">
                    <a:lumMod val="50000"/>
                  </a:schemeClr>
                </a:solidFill>
              </a:rPr>
              <a:t>Этап «Город - герой»</a:t>
            </a:r>
            <a:endParaRPr lang="ru-RU" sz="6000" b="1" i="1" dirty="0">
              <a:solidFill>
                <a:schemeClr val="accent6">
                  <a:lumMod val="50000"/>
                </a:schemeClr>
              </a:solidFill>
            </a:endParaRPr>
          </a:p>
        </p:txBody>
      </p:sp>
      <p:sp>
        <p:nvSpPr>
          <p:cNvPr id="5" name="Текст 4"/>
          <p:cNvSpPr>
            <a:spLocks noGrp="1"/>
          </p:cNvSpPr>
          <p:nvPr>
            <p:ph type="body" idx="1"/>
          </p:nvPr>
        </p:nvSpPr>
        <p:spPr>
          <a:xfrm>
            <a:off x="609600" y="1535113"/>
            <a:ext cx="5386800" cy="45719"/>
          </a:xfrm>
        </p:spPr>
        <p:txBody>
          <a:bodyPr/>
          <a:lstStyle/>
          <a:p>
            <a:endParaRPr lang="ru-RU" dirty="0"/>
          </a:p>
        </p:txBody>
      </p:sp>
      <p:sp>
        <p:nvSpPr>
          <p:cNvPr id="6" name="Текст 5"/>
          <p:cNvSpPr>
            <a:spLocks noGrp="1"/>
          </p:cNvSpPr>
          <p:nvPr>
            <p:ph type="body" idx="2"/>
          </p:nvPr>
        </p:nvSpPr>
        <p:spPr>
          <a:xfrm>
            <a:off x="615527" y="783276"/>
            <a:ext cx="11551920" cy="4922115"/>
          </a:xfrm>
        </p:spPr>
        <p:txBody>
          <a:bodyPr/>
          <a:lstStyle/>
          <a:p>
            <a:pPr marL="76200" indent="0">
              <a:buNone/>
            </a:pPr>
            <a:r>
              <a:rPr lang="ru-RU" sz="2800" dirty="0" smtClean="0">
                <a:solidFill>
                  <a:srgbClr val="000000"/>
                </a:solidFill>
                <a:latin typeface="Calibri" panose="020F0502020204030204" pitchFamily="34" charset="0"/>
                <a:cs typeface="Calibri" panose="020F0502020204030204" pitchFamily="34" charset="0"/>
              </a:rPr>
              <a:t>В </a:t>
            </a:r>
            <a:r>
              <a:rPr lang="ru-RU" sz="2800" dirty="0">
                <a:solidFill>
                  <a:srgbClr val="000000"/>
                </a:solidFill>
                <a:latin typeface="Calibri" panose="020F0502020204030204" pitchFamily="34" charset="0"/>
                <a:cs typeface="Calibri" panose="020F0502020204030204" pitchFamily="34" charset="0"/>
              </a:rPr>
              <a:t>течение почти 900 дней единственный путь, который связывал город со страной, проходил по Ладожскому озеру. Советские войска не раз пытались прорвать вражеское кольцо. Только зимой 1943 года удалось это сделать, однако полное снятие блокады произошло только через год. </a:t>
            </a:r>
            <a:endParaRPr lang="ru-RU" sz="2800" dirty="0">
              <a:latin typeface="Calibri" panose="020F0502020204030204" pitchFamily="34" charset="0"/>
              <a:cs typeface="Calibri" panose="020F0502020204030204" pitchFamily="34" charset="0"/>
            </a:endParaRPr>
          </a:p>
        </p:txBody>
      </p:sp>
      <p:sp>
        <p:nvSpPr>
          <p:cNvPr id="7" name="Текст 6"/>
          <p:cNvSpPr>
            <a:spLocks noGrp="1"/>
          </p:cNvSpPr>
          <p:nvPr>
            <p:ph type="body" idx="3"/>
          </p:nvPr>
        </p:nvSpPr>
        <p:spPr>
          <a:xfrm>
            <a:off x="6692327" y="6110189"/>
            <a:ext cx="5389200" cy="640000"/>
          </a:xfrm>
        </p:spPr>
        <p:txBody>
          <a:bodyPr/>
          <a:lstStyle/>
          <a:p>
            <a:endParaRPr lang="ru-RU" dirty="0"/>
          </a:p>
        </p:txBody>
      </p:sp>
      <p:pic>
        <p:nvPicPr>
          <p:cNvPr id="3" name="Рисунок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9799" y="2791917"/>
            <a:ext cx="6315456" cy="3947160"/>
          </a:xfrm>
          <a:prstGeom prst="rect">
            <a:avLst/>
          </a:prstGeom>
        </p:spPr>
      </p:pic>
      <p:sp>
        <p:nvSpPr>
          <p:cNvPr id="8" name="Текст 7"/>
          <p:cNvSpPr>
            <a:spLocks noGrp="1"/>
          </p:cNvSpPr>
          <p:nvPr>
            <p:ph type="body" idx="4"/>
          </p:nvPr>
        </p:nvSpPr>
        <p:spPr>
          <a:xfrm>
            <a:off x="6302352" y="2788115"/>
            <a:ext cx="5389200" cy="3951200"/>
          </a:xfrm>
        </p:spPr>
        <p:txBody>
          <a:bodyPr/>
          <a:lstStyle/>
          <a:p>
            <a:endParaRPr lang="ru-RU" dirty="0"/>
          </a:p>
        </p:txBody>
      </p:sp>
      <p:sp>
        <p:nvSpPr>
          <p:cNvPr id="4" name="Прямоугольник 3"/>
          <p:cNvSpPr/>
          <p:nvPr/>
        </p:nvSpPr>
        <p:spPr>
          <a:xfrm>
            <a:off x="5971607" y="3244334"/>
            <a:ext cx="248786" cy="369332"/>
          </a:xfrm>
          <a:prstGeom prst="rect">
            <a:avLst/>
          </a:prstGeom>
        </p:spPr>
        <p:txBody>
          <a:bodyPr wrap="none">
            <a:spAutoFit/>
          </a:bodyPr>
          <a:lstStyle/>
          <a:p>
            <a:r>
              <a:rPr lang="ru-RU" dirty="0"/>
              <a:t> </a:t>
            </a:r>
          </a:p>
        </p:txBody>
      </p:sp>
    </p:spTree>
    <p:extLst>
      <p:ext uri="{BB962C8B-B14F-4D97-AF65-F5344CB8AC3E}">
        <p14:creationId xmlns:p14="http://schemas.microsoft.com/office/powerpoint/2010/main" val="3398608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835</TotalTime>
  <Words>662</Words>
  <Application>Microsoft Office PowerPoint</Application>
  <PresentationFormat>Широкоэкранный</PresentationFormat>
  <Paragraphs>94</Paragraphs>
  <Slides>21</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21</vt:i4>
      </vt:variant>
    </vt:vector>
  </HeadingPairs>
  <TitlesOfParts>
    <vt:vector size="28" baseType="lpstr">
      <vt:lpstr>arial</vt:lpstr>
      <vt:lpstr>arial</vt:lpstr>
      <vt:lpstr>BatangChe</vt:lpstr>
      <vt:lpstr>Calibri</vt:lpstr>
      <vt:lpstr>Google Sans</vt:lpstr>
      <vt:lpstr>Times New Roman</vt:lpstr>
      <vt:lpstr>Тема Office</vt:lpstr>
      <vt:lpstr>Муниципальное бюджетное образовательное учреждение «Средняя общеобразовательная школа №6 им. К. Минина» </vt:lpstr>
      <vt:lpstr>Команда </vt:lpstr>
      <vt:lpstr>Этап «Песня военных лет»</vt:lpstr>
      <vt:lpstr>Этап «Песня военных лет»</vt:lpstr>
      <vt:lpstr>Этап «Песня военных лет»</vt:lpstr>
      <vt:lpstr>Этап «Песня военных лет»</vt:lpstr>
      <vt:lpstr>Этап «Песня военных лет»</vt:lpstr>
      <vt:lpstr>Этап «Город - герой»</vt:lpstr>
      <vt:lpstr>Этап «Город - герой»</vt:lpstr>
      <vt:lpstr>Этап «Город - герой»</vt:lpstr>
      <vt:lpstr>Этап «Город - герой»</vt:lpstr>
      <vt:lpstr>Этап «Город - герой»</vt:lpstr>
      <vt:lpstr>          Этап «Детство, опаленное войной»</vt:lpstr>
      <vt:lpstr>          Этап «Детство,  опаленное войной»</vt:lpstr>
      <vt:lpstr>          Этап «Детство,  опаленное войной»</vt:lpstr>
      <vt:lpstr>          Этап «Детство,  опаленное войной»</vt:lpstr>
      <vt:lpstr>Этап «С благодарностью                             из будущего»</vt:lpstr>
      <vt:lpstr>Этап «С благодарностью                               из будущего»</vt:lpstr>
      <vt:lpstr>Этап «С благодарностью                                из будущего»</vt:lpstr>
      <vt:lpstr>Команда «Патриоты» </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Муниципальное бюджетное образовательное учреждение «Средняя общеобразовательная школа №6 им. К. Минина»</dc:title>
  <dc:creator>Учитель</dc:creator>
  <cp:lastModifiedBy>сергей конов</cp:lastModifiedBy>
  <cp:revision>56</cp:revision>
  <dcterms:created xsi:type="dcterms:W3CDTF">2019-11-22T14:09:10Z</dcterms:created>
  <dcterms:modified xsi:type="dcterms:W3CDTF">2021-05-17T07:11:04Z</dcterms:modified>
</cp:coreProperties>
</file>