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59" r:id="rId4"/>
    <p:sldId id="265" r:id="rId5"/>
    <p:sldId id="266" r:id="rId6"/>
    <p:sldId id="268" r:id="rId7"/>
    <p:sldId id="270" r:id="rId8"/>
    <p:sldId id="271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08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FD2F6-DDEA-471C-A978-97FCC7C1B8A7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24807-41E9-4E84-B46C-7B22DCC35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FD2F6-DDEA-471C-A978-97FCC7C1B8A7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24807-41E9-4E84-B46C-7B22DCC35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FD2F6-DDEA-471C-A978-97FCC7C1B8A7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24807-41E9-4E84-B46C-7B22DCC35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FD2F6-DDEA-471C-A978-97FCC7C1B8A7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24807-41E9-4E84-B46C-7B22DCC35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FD2F6-DDEA-471C-A978-97FCC7C1B8A7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24807-41E9-4E84-B46C-7B22DCC35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FD2F6-DDEA-471C-A978-97FCC7C1B8A7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24807-41E9-4E84-B46C-7B22DCC35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FD2F6-DDEA-471C-A978-97FCC7C1B8A7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24807-41E9-4E84-B46C-7B22DCC35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FD2F6-DDEA-471C-A978-97FCC7C1B8A7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24807-41E9-4E84-B46C-7B22DCC35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FD2F6-DDEA-471C-A978-97FCC7C1B8A7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24807-41E9-4E84-B46C-7B22DCC35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FD2F6-DDEA-471C-A978-97FCC7C1B8A7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24807-41E9-4E84-B46C-7B22DCC35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FD2F6-DDEA-471C-A978-97FCC7C1B8A7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24807-41E9-4E84-B46C-7B22DCC35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FD2F6-DDEA-471C-A978-97FCC7C1B8A7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24807-41E9-4E84-B46C-7B22DCC35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nclipart.com/picdir/big/263-2637534_books-images-clip-art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andex.ru/turbo/xn----8sbiecm6bhdx8i.xn--p1ai/s/%D0%B4%D0%B8%D0%BA%D1%82%D0%B0%D0%BD%D1%82%D1%8B%20%D0%BE%D1%81%D0%B5%D0%BD%D1%8C%202%20%D0%BA%D0%BB%D0%B0%D1%81%D1%81.html" TargetMode="External"/><Relationship Id="rId5" Type="http://schemas.openxmlformats.org/officeDocument/2006/relationships/hyperlink" Target="http://didaktor.ru/kak-podgotovit-interaktivnyj-diktant-shablon-dlya-powerpoint/" TargetMode="External"/><Relationship Id="rId4" Type="http://schemas.openxmlformats.org/officeDocument/2006/relationships/hyperlink" Target="https://images.vfl.ru/ii/1537023235/23224c5c/23347933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40000"/>
                <a:lumOff val="60000"/>
              </a:schemeClr>
            </a:gs>
            <a:gs pos="50000">
              <a:schemeClr val="accent3">
                <a:lumMod val="60000"/>
                <a:lumOff val="40000"/>
              </a:schemeClr>
            </a:gs>
            <a:gs pos="100000">
              <a:srgbClr val="FFC000">
                <a:alpha val="57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ww.pinclipart.com/picdir/big/263-2637534_books-images-clip-ar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744367">
            <a:off x="272916" y="3710703"/>
            <a:ext cx="2815635" cy="1949769"/>
          </a:xfrm>
          <a:prstGeom prst="rect">
            <a:avLst/>
          </a:prstGeom>
          <a:noFill/>
        </p:spPr>
      </p:pic>
      <p:pic>
        <p:nvPicPr>
          <p:cNvPr id="5126" name="Picture 6" descr="https://images.vfl.ru/ii/1537023235/23224c5c/2334793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43408"/>
            <a:ext cx="8892480" cy="553805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11560" y="2210088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Диктанты по русскому языку </a:t>
            </a:r>
            <a:endParaRPr lang="ru-RU" sz="4000" dirty="0" smtClean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  <a:p>
            <a:pPr algn="ctr"/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на </a:t>
            </a:r>
            <a:r>
              <a:rPr lang="ru-RU" sz="4000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тему 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«Осень»</a:t>
            </a:r>
          </a:p>
          <a:p>
            <a:pPr algn="ctr"/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</a:t>
            </a:r>
            <a:r>
              <a:rPr lang="ru-RU" sz="4000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(2 класс)</a:t>
            </a: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989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5661248"/>
            <a:ext cx="4460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Царенко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Галина Евгеньевна</a:t>
            </a:r>
          </a:p>
          <a:p>
            <a:pPr algn="ctr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2021</a:t>
            </a:r>
            <a:endParaRPr lang="ru-RU" sz="280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92696"/>
            <a:ext cx="79208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Инструкция</a:t>
            </a:r>
          </a:p>
          <a:p>
            <a:pPr algn="ctr"/>
            <a:endParaRPr lang="ru-RU" sz="2800" b="1" dirty="0" smtClean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Внимательно прочитай текст.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Найди слова с пропущенными буквами.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Нажми  на пустой квадрат на месте пропущенной буквы.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Правильно выбери букву.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Когда вставишь все буквы в слова, нажми на кнопку «Проверка».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Неправильные ответы окрасятся красным цветом</a:t>
            </a:r>
            <a:r>
              <a:rPr lang="ru-RU" sz="2800" dirty="0" smtClean="0">
                <a:cs typeface="Times New Roman" pitchFamily="18" charset="0"/>
              </a:rPr>
              <a:t>.</a:t>
            </a: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989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7164288" y="6165304"/>
            <a:ext cx="1584176" cy="360040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cs typeface="Times New Roman" pitchFamily="18" charset="0"/>
              </a:rPr>
              <a:t>ДАЛЕЕ</a:t>
            </a:r>
            <a:endParaRPr lang="ru-RU" b="1" dirty="0"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Прямоугольник 90"/>
          <p:cNvSpPr/>
          <p:nvPr/>
        </p:nvSpPr>
        <p:spPr>
          <a:xfrm>
            <a:off x="251520" y="188640"/>
            <a:ext cx="864096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Пр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гулка 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в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л . су</a:t>
            </a:r>
            <a:endParaRPr lang="ru-RU" sz="2800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     Наступила  ос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нь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.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Саша  и  Таня  после  уроков         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поб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жали  в 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лес.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Вч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ра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ш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л  до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дь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.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Бабу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ка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       ск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зала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,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что  в  л . су  буд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т  много 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грибов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.  Дети  стали  искать 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грибы.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Таня  нашла  куст  р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я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бины.  Красные </a:t>
            </a:r>
          </a:p>
          <a:p>
            <a:pPr algn="just">
              <a:lnSpc>
                <a:spcPct val="200000"/>
              </a:lnSpc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яг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ки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щедро  усыпали 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куст.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А  Саша   наш . л  </a:t>
            </a:r>
          </a:p>
          <a:p>
            <a:pPr algn="just">
              <a:lnSpc>
                <a:spcPct val="200000"/>
              </a:lnSpc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б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льшой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белый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гри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.</a:t>
            </a:r>
            <a:endParaRPr lang="ru-RU" sz="2800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55104" y="59699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55104" y="8827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55104" y="116850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55104" y="59699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55104" y="59699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86512" y="5655888"/>
            <a:ext cx="2428892" cy="357190"/>
          </a:xfrm>
          <a:prstGeom prst="roundRect">
            <a:avLst/>
          </a:prstGeom>
          <a:solidFill>
            <a:srgbClr val="C00000"/>
          </a:solidFill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cs typeface="Times New Roman" pitchFamily="18" charset="0"/>
              </a:rPr>
              <a:t>ПРОВЕРИТЬ</a:t>
            </a:r>
            <a:endParaRPr lang="ru-RU" sz="2000" b="1" dirty="0"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00712" y="60383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00712" y="88959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400712" y="117534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400712" y="60383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400712" y="60383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203848" y="145046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03848" y="173621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203848" y="202196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203848" y="145046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203848" y="145046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939701" y="231484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939701" y="260059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939701" y="288634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939701" y="231484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939701" y="231484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048128" y="231396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048128" y="259971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048128" y="288547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048128" y="231396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4048128" y="231396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274740" y="231339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277798" y="287568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274740" y="259596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ё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5274740" y="231339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274740" y="231339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ё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6415110" y="230695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415110" y="259270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ш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6415110" y="287845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ж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415110" y="230695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ш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6415110" y="230695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ж</a:t>
            </a:r>
          </a:p>
        </p:txBody>
      </p:sp>
      <p:sp>
        <p:nvSpPr>
          <p:cNvPr id="125" name="Прямоугольник 124"/>
          <p:cNvSpPr/>
          <p:nvPr/>
        </p:nvSpPr>
        <p:spPr>
          <a:xfrm>
            <a:off x="8178674" y="230544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8178674" y="259119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ж</a:t>
            </a:r>
          </a:p>
        </p:txBody>
      </p:sp>
      <p:sp>
        <p:nvSpPr>
          <p:cNvPr id="127" name="Прямоугольник 126"/>
          <p:cNvSpPr/>
          <p:nvPr/>
        </p:nvSpPr>
        <p:spPr>
          <a:xfrm>
            <a:off x="8178674" y="28769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ш</a:t>
            </a:r>
          </a:p>
        </p:txBody>
      </p:sp>
      <p:sp>
        <p:nvSpPr>
          <p:cNvPr id="128" name="Прямоугольник 127"/>
          <p:cNvSpPr/>
          <p:nvPr/>
        </p:nvSpPr>
        <p:spPr>
          <a:xfrm>
            <a:off x="8178674" y="230544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ж</a:t>
            </a:r>
          </a:p>
        </p:txBody>
      </p:sp>
      <p:sp>
        <p:nvSpPr>
          <p:cNvPr id="129" name="Прямоугольник 128"/>
          <p:cNvSpPr/>
          <p:nvPr/>
        </p:nvSpPr>
        <p:spPr>
          <a:xfrm>
            <a:off x="8178674" y="230544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ш</a:t>
            </a:r>
          </a:p>
        </p:txBody>
      </p:sp>
      <p:sp>
        <p:nvSpPr>
          <p:cNvPr id="130" name="Прямоугольник 129"/>
          <p:cNvSpPr/>
          <p:nvPr/>
        </p:nvSpPr>
        <p:spPr>
          <a:xfrm>
            <a:off x="2919584" y="316001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2920877" y="372006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132" name="Прямоугольник 131"/>
          <p:cNvSpPr/>
          <p:nvPr/>
        </p:nvSpPr>
        <p:spPr>
          <a:xfrm>
            <a:off x="2919584" y="343797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33" name="Прямоугольник 132"/>
          <p:cNvSpPr/>
          <p:nvPr/>
        </p:nvSpPr>
        <p:spPr>
          <a:xfrm>
            <a:off x="2919584" y="316001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134" name="Прямоугольник 133"/>
          <p:cNvSpPr/>
          <p:nvPr/>
        </p:nvSpPr>
        <p:spPr>
          <a:xfrm>
            <a:off x="2919584" y="316001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35" name="Прямоугольник 134"/>
          <p:cNvSpPr/>
          <p:nvPr/>
        </p:nvSpPr>
        <p:spPr>
          <a:xfrm>
            <a:off x="728280" y="487143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728280" y="515719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137" name="Прямоугольник 136"/>
          <p:cNvSpPr/>
          <p:nvPr/>
        </p:nvSpPr>
        <p:spPr>
          <a:xfrm>
            <a:off x="728280" y="544294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38" name="Прямоугольник 137"/>
          <p:cNvSpPr/>
          <p:nvPr/>
        </p:nvSpPr>
        <p:spPr>
          <a:xfrm>
            <a:off x="728280" y="487143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139" name="Прямоугольник 138"/>
          <p:cNvSpPr/>
          <p:nvPr/>
        </p:nvSpPr>
        <p:spPr>
          <a:xfrm>
            <a:off x="728280" y="487143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40" name="Прямоугольник 139"/>
          <p:cNvSpPr/>
          <p:nvPr/>
        </p:nvSpPr>
        <p:spPr>
          <a:xfrm>
            <a:off x="972810" y="487143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1" name="Прямоугольник 140"/>
          <p:cNvSpPr/>
          <p:nvPr/>
        </p:nvSpPr>
        <p:spPr>
          <a:xfrm>
            <a:off x="972810" y="515719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т</a:t>
            </a:r>
          </a:p>
        </p:txBody>
      </p:sp>
      <p:sp>
        <p:nvSpPr>
          <p:cNvPr id="142" name="Прямоугольник 141"/>
          <p:cNvSpPr/>
          <p:nvPr/>
        </p:nvSpPr>
        <p:spPr>
          <a:xfrm>
            <a:off x="972810" y="544294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д</a:t>
            </a:r>
          </a:p>
        </p:txBody>
      </p:sp>
      <p:sp>
        <p:nvSpPr>
          <p:cNvPr id="143" name="Прямоугольник 142"/>
          <p:cNvSpPr/>
          <p:nvPr/>
        </p:nvSpPr>
        <p:spPr>
          <a:xfrm>
            <a:off x="972810" y="487143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т</a:t>
            </a:r>
          </a:p>
        </p:txBody>
      </p:sp>
      <p:sp>
        <p:nvSpPr>
          <p:cNvPr id="144" name="Прямоугольник 143"/>
          <p:cNvSpPr/>
          <p:nvPr/>
        </p:nvSpPr>
        <p:spPr>
          <a:xfrm>
            <a:off x="972810" y="487143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д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7229550" y="488280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7229550" y="516856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7229550" y="545431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ё</a:t>
            </a:r>
          </a:p>
        </p:txBody>
      </p:sp>
      <p:sp>
        <p:nvSpPr>
          <p:cNvPr id="148" name="Прямоугольник 147"/>
          <p:cNvSpPr/>
          <p:nvPr/>
        </p:nvSpPr>
        <p:spPr>
          <a:xfrm>
            <a:off x="7229550" y="488280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7229550" y="488280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ё</a:t>
            </a:r>
          </a:p>
        </p:txBody>
      </p:sp>
      <p:sp>
        <p:nvSpPr>
          <p:cNvPr id="150" name="Прямоугольник 149"/>
          <p:cNvSpPr/>
          <p:nvPr/>
        </p:nvSpPr>
        <p:spPr>
          <a:xfrm>
            <a:off x="556968" y="573476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1" name="Прямоугольник 150"/>
          <p:cNvSpPr/>
          <p:nvPr/>
        </p:nvSpPr>
        <p:spPr>
          <a:xfrm>
            <a:off x="556968" y="602051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152" name="Прямоугольник 151"/>
          <p:cNvSpPr/>
          <p:nvPr/>
        </p:nvSpPr>
        <p:spPr>
          <a:xfrm>
            <a:off x="556968" y="630626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53" name="Прямоугольник 152"/>
          <p:cNvSpPr/>
          <p:nvPr/>
        </p:nvSpPr>
        <p:spPr>
          <a:xfrm>
            <a:off x="556968" y="573476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154" name="Прямоугольник 153"/>
          <p:cNvSpPr/>
          <p:nvPr/>
        </p:nvSpPr>
        <p:spPr>
          <a:xfrm>
            <a:off x="556968" y="573476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55" name="Прямоугольник 154"/>
          <p:cNvSpPr/>
          <p:nvPr/>
        </p:nvSpPr>
        <p:spPr>
          <a:xfrm>
            <a:off x="3554008" y="573667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6" name="Прямоугольник 155"/>
          <p:cNvSpPr/>
          <p:nvPr/>
        </p:nvSpPr>
        <p:spPr>
          <a:xfrm>
            <a:off x="3554008" y="602242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п</a:t>
            </a:r>
          </a:p>
        </p:txBody>
      </p:sp>
      <p:sp>
        <p:nvSpPr>
          <p:cNvPr id="157" name="Прямоугольник 156"/>
          <p:cNvSpPr/>
          <p:nvPr/>
        </p:nvSpPr>
        <p:spPr>
          <a:xfrm>
            <a:off x="3554008" y="630817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б</a:t>
            </a:r>
          </a:p>
        </p:txBody>
      </p:sp>
      <p:sp>
        <p:nvSpPr>
          <p:cNvPr id="158" name="Прямоугольник 157"/>
          <p:cNvSpPr/>
          <p:nvPr/>
        </p:nvSpPr>
        <p:spPr>
          <a:xfrm>
            <a:off x="3554008" y="573667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п</a:t>
            </a:r>
          </a:p>
        </p:txBody>
      </p:sp>
      <p:sp>
        <p:nvSpPr>
          <p:cNvPr id="159" name="Прямоугольник 158"/>
          <p:cNvSpPr/>
          <p:nvPr/>
        </p:nvSpPr>
        <p:spPr>
          <a:xfrm>
            <a:off x="3554008" y="573667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б</a:t>
            </a:r>
          </a:p>
        </p:txBody>
      </p:sp>
      <p:sp>
        <p:nvSpPr>
          <p:cNvPr id="92" name="Скругленный прямоугольник 91">
            <a:hlinkClick r:id="" action="ppaction://hlinkshowjump?jump=nextslide"/>
          </p:cNvPr>
          <p:cNvSpPr/>
          <p:nvPr/>
        </p:nvSpPr>
        <p:spPr>
          <a:xfrm>
            <a:off x="6300192" y="6165304"/>
            <a:ext cx="1152128" cy="360040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cs typeface="Times New Roman" pitchFamily="18" charset="0"/>
              </a:rPr>
              <a:t>ЕЩЁ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93" name="Рамка 9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989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4" name="Скругленный прямоугольник 93">
            <a:hlinkClick r:id="" action="ppaction://hlinkshowjump?jump=endshow"/>
          </p:cNvPr>
          <p:cNvSpPr/>
          <p:nvPr/>
        </p:nvSpPr>
        <p:spPr>
          <a:xfrm>
            <a:off x="7596336" y="6165304"/>
            <a:ext cx="1080120" cy="360040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cs typeface="Times New Roman" pitchFamily="18" charset="0"/>
              </a:rPr>
              <a:t>ВЫХОД</a:t>
            </a:r>
            <a:endParaRPr lang="ru-RU" b="1" dirty="0"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2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8" fill="hold">
                      <p:stCondLst>
                        <p:cond delay="0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45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6" fill="hold">
                      <p:stCondLst>
                        <p:cond delay="0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358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9" fill="hold">
                      <p:stCondLst>
                        <p:cond delay="0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7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2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376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7" fill="hold">
                      <p:stCondLst>
                        <p:cond delay="0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5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0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394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5" fill="hold">
                      <p:stCondLst>
                        <p:cond delay="0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407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8" fill="hold">
                      <p:stCondLst>
                        <p:cond delay="0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6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1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425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6" fill="hold">
                      <p:stCondLst>
                        <p:cond delay="0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4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9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443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4" fill="hold">
                      <p:stCondLst>
                        <p:cond delay="0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456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7" fill="hold">
                      <p:stCondLst>
                        <p:cond delay="0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5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0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3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49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3" fill="hold">
                      <p:stCondLst>
                        <p:cond delay="0"/>
                      </p:stCondLst>
                      <p:childTnLst>
                        <p:par>
                          <p:cTn id="494" fill="hold">
                            <p:stCondLst>
                              <p:cond delay="0"/>
                            </p:stCondLst>
                            <p:childTnLst>
                              <p:par>
                                <p:cTn id="49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505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6" fill="hold">
                      <p:stCondLst>
                        <p:cond delay="0"/>
                      </p:stCondLst>
                      <p:childTnLst>
                        <p:par>
                          <p:cTn id="507" fill="hold">
                            <p:stCondLst>
                              <p:cond delay="0"/>
                            </p:stCondLst>
                            <p:childTnLst>
                              <p:par>
                                <p:cTn id="50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4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9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23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4" fill="hold">
                      <p:stCondLst>
                        <p:cond delay="0"/>
                      </p:stCondLst>
                      <p:childTnLst>
                        <p:par>
                          <p:cTn id="525" fill="hold">
                            <p:stCondLst>
                              <p:cond delay="0"/>
                            </p:stCondLst>
                            <p:childTnLst>
                              <p:par>
                                <p:cTn id="5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1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2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7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541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2" fill="hold">
                      <p:stCondLst>
                        <p:cond delay="0"/>
                      </p:stCondLst>
                      <p:childTnLst>
                        <p:par>
                          <p:cTn id="543" fill="hold">
                            <p:stCondLst>
                              <p:cond delay="0"/>
                            </p:stCondLst>
                            <p:childTnLst>
                              <p:par>
                                <p:cTn id="5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554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5" fill="hold">
                      <p:stCondLst>
                        <p:cond delay="0"/>
                      </p:stCondLst>
                      <p:childTnLst>
                        <p:par>
                          <p:cTn id="556" fill="hold">
                            <p:stCondLst>
                              <p:cond delay="0"/>
                            </p:stCondLst>
                            <p:childTnLst>
                              <p:par>
                                <p:cTn id="5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3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8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57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3" fill="hold">
                      <p:stCondLst>
                        <p:cond delay="0"/>
                      </p:stCondLst>
                      <p:childTnLst>
                        <p:par>
                          <p:cTn id="574" fill="hold">
                            <p:stCondLst>
                              <p:cond delay="0"/>
                            </p:stCondLst>
                            <p:childTnLst>
                              <p:par>
                                <p:cTn id="5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1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5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6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590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1" fill="hold">
                      <p:stCondLst>
                        <p:cond delay="0"/>
                      </p:stCondLst>
                      <p:childTnLst>
                        <p:par>
                          <p:cTn id="592" fill="hold">
                            <p:stCondLst>
                              <p:cond delay="0"/>
                            </p:stCondLst>
                            <p:childTnLst>
                              <p:par>
                                <p:cTn id="59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603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4" fill="hold">
                      <p:stCondLst>
                        <p:cond delay="0"/>
                      </p:stCondLst>
                      <p:childTnLst>
                        <p:par>
                          <p:cTn id="605" fill="hold">
                            <p:stCondLst>
                              <p:cond delay="0"/>
                            </p:stCondLst>
                            <p:childTnLst>
                              <p:par>
                                <p:cTn id="60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2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7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621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2" fill="hold">
                      <p:stCondLst>
                        <p:cond delay="0"/>
                      </p:stCondLst>
                      <p:childTnLst>
                        <p:par>
                          <p:cTn id="623" fill="hold">
                            <p:stCondLst>
                              <p:cond delay="0"/>
                            </p:stCondLst>
                            <p:childTnLst>
                              <p:par>
                                <p:cTn id="6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9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0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5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639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0" fill="hold">
                      <p:stCondLst>
                        <p:cond delay="0"/>
                      </p:stCondLst>
                      <p:childTnLst>
                        <p:par>
                          <p:cTn id="641" fill="hold">
                            <p:stCondLst>
                              <p:cond delay="0"/>
                            </p:stCondLst>
                            <p:childTnLst>
                              <p:par>
                                <p:cTn id="6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65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3" fill="hold">
                      <p:stCondLst>
                        <p:cond delay="0"/>
                      </p:stCondLst>
                      <p:childTnLst>
                        <p:par>
                          <p:cTn id="654" fill="hold">
                            <p:stCondLst>
                              <p:cond delay="0"/>
                            </p:stCondLst>
                            <p:childTnLst>
                              <p:par>
                                <p:cTn id="6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1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6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670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1" fill="hold">
                      <p:stCondLst>
                        <p:cond delay="0"/>
                      </p:stCondLst>
                      <p:childTnLst>
                        <p:par>
                          <p:cTn id="672" fill="hold">
                            <p:stCondLst>
                              <p:cond delay="0"/>
                            </p:stCondLst>
                            <p:childTnLst>
                              <p:par>
                                <p:cTn id="6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8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9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4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68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9" fill="hold">
                      <p:stCondLst>
                        <p:cond delay="0"/>
                      </p:stCondLst>
                      <p:childTnLst>
                        <p:par>
                          <p:cTn id="690" fill="hold">
                            <p:stCondLst>
                              <p:cond delay="0"/>
                            </p:stCondLst>
                            <p:childTnLst>
                              <p:par>
                                <p:cTn id="6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9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9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9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9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0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0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0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1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1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1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1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0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1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2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4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5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6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8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9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0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32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3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4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36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7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8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0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41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2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4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45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6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6" grpId="0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4" grpId="0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9" grpId="0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9" grpId="0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4" grpId="0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9" grpId="0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4" grpId="0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9" grpId="0" animBg="1"/>
      <p:bldP spid="131" grpId="0" animBg="1"/>
      <p:bldP spid="131" grpId="1" animBg="1"/>
      <p:bldP spid="131" grpId="2" animBg="1"/>
      <p:bldP spid="132" grpId="0" animBg="1"/>
      <p:bldP spid="132" grpId="1" animBg="1"/>
      <p:bldP spid="132" grpId="2" animBg="1"/>
      <p:bldP spid="133" grpId="0" animBg="1"/>
      <p:bldP spid="134" grpId="0" animBg="1"/>
      <p:bldP spid="136" grpId="0" animBg="1"/>
      <p:bldP spid="136" grpId="1" animBg="1"/>
      <p:bldP spid="136" grpId="2" animBg="1"/>
      <p:bldP spid="137" grpId="0" animBg="1"/>
      <p:bldP spid="137" grpId="1" animBg="1"/>
      <p:bldP spid="137" grpId="2" animBg="1"/>
      <p:bldP spid="138" grpId="0" animBg="1"/>
      <p:bldP spid="139" grpId="0" animBg="1"/>
      <p:bldP spid="141" grpId="0" animBg="1"/>
      <p:bldP spid="141" grpId="1" animBg="1"/>
      <p:bldP spid="141" grpId="2" animBg="1"/>
      <p:bldP spid="142" grpId="0" animBg="1"/>
      <p:bldP spid="142" grpId="1" animBg="1"/>
      <p:bldP spid="142" grpId="2" animBg="1"/>
      <p:bldP spid="143" grpId="0" animBg="1"/>
      <p:bldP spid="144" grpId="0" animBg="1"/>
      <p:bldP spid="146" grpId="0" animBg="1"/>
      <p:bldP spid="146" grpId="1" animBg="1"/>
      <p:bldP spid="146" grpId="2" animBg="1"/>
      <p:bldP spid="147" grpId="0" animBg="1"/>
      <p:bldP spid="147" grpId="1" animBg="1"/>
      <p:bldP spid="147" grpId="2" animBg="1"/>
      <p:bldP spid="148" grpId="0" animBg="1"/>
      <p:bldP spid="149" grpId="0" animBg="1"/>
      <p:bldP spid="151" grpId="0" animBg="1"/>
      <p:bldP spid="151" grpId="1" animBg="1"/>
      <p:bldP spid="151" grpId="2" animBg="1"/>
      <p:bldP spid="152" grpId="0" animBg="1"/>
      <p:bldP spid="152" grpId="1" animBg="1"/>
      <p:bldP spid="152" grpId="2" animBg="1"/>
      <p:bldP spid="153" grpId="0" animBg="1"/>
      <p:bldP spid="154" grpId="0" animBg="1"/>
      <p:bldP spid="156" grpId="0" animBg="1"/>
      <p:bldP spid="156" grpId="1" animBg="1"/>
      <p:bldP spid="156" grpId="2" animBg="1"/>
      <p:bldP spid="157" grpId="0" animBg="1"/>
      <p:bldP spid="157" grpId="1" animBg="1"/>
      <p:bldP spid="157" grpId="2" animBg="1"/>
      <p:bldP spid="158" grpId="0" animBg="1"/>
      <p:bldP spid="15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Прямоугольник 78"/>
          <p:cNvSpPr/>
          <p:nvPr/>
        </p:nvSpPr>
        <p:spPr>
          <a:xfrm>
            <a:off x="323528" y="476672"/>
            <a:ext cx="84249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Осень  в  лесу</a:t>
            </a:r>
          </a:p>
          <a:p>
            <a:pPr algn="just">
              <a:lnSpc>
                <a:spcPct val="200000"/>
              </a:lnSpc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     Красиво  в  л . су  ос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нью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.  Д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ревья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над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вают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осенний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наря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.  Ж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лтые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листья   уст . лают  землю.  Белки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ищ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т  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рехи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и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пряч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т  их  в  дупле.  Ёжик  нашел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гри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 и  понёс  его  в  норку.  Птицы  уже       </a:t>
            </a:r>
          </a:p>
          <a:p>
            <a:pPr algn="just">
              <a:lnSpc>
                <a:spcPct val="200000"/>
              </a:lnSpc>
            </a:pP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ул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тели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на  юг.  Тихо   в   л . су.  Слышно,  как   шуршит  листва  под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н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гами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.</a:t>
            </a:r>
            <a:endParaRPr lang="ru-RU" sz="2800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6222" y="132057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6222" y="160632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6222" y="189208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46222" y="132057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6222" y="132057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86512" y="5649373"/>
            <a:ext cx="2428892" cy="357190"/>
          </a:xfrm>
          <a:prstGeom prst="roundRect">
            <a:avLst/>
          </a:prstGeom>
          <a:solidFill>
            <a:srgbClr val="C00000"/>
          </a:solidFill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cs typeface="Times New Roman" pitchFamily="18" charset="0"/>
              </a:rPr>
              <a:t>ПРОВЕРИТЬ</a:t>
            </a:r>
            <a:endParaRPr lang="ru-RU" sz="2000" b="1" dirty="0"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34373" y="132057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34373" y="160632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34373" y="189208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234373" y="132057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34373" y="132057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729606" y="132057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27896" y="189323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29606" y="160292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729606" y="132057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29606" y="132057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668844" y="131903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668844" y="160478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668844" y="189053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668844" y="131903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668844" y="131903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89684" y="218162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589684" y="246737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т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589684" y="275312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д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589684" y="218162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т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589684" y="218162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д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442180" y="218162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442180" y="246737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442180" y="275312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ё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3442180" y="218162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442180" y="218162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ё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6421535" y="218162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421535" y="246737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421535" y="275312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421535" y="218162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421535" y="218162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2042195" y="301181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2042195" y="329756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ю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2042195" y="358331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у</a:t>
            </a:r>
          </a:p>
        </p:txBody>
      </p:sp>
      <p:sp>
        <p:nvSpPr>
          <p:cNvPr id="128" name="Прямоугольник 127"/>
          <p:cNvSpPr/>
          <p:nvPr/>
        </p:nvSpPr>
        <p:spPr>
          <a:xfrm>
            <a:off x="2042195" y="301181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ю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2042195" y="301181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у</a:t>
            </a:r>
          </a:p>
        </p:txBody>
      </p:sp>
      <p:sp>
        <p:nvSpPr>
          <p:cNvPr id="130" name="Прямоугольник 129"/>
          <p:cNvSpPr/>
          <p:nvPr/>
        </p:nvSpPr>
        <p:spPr>
          <a:xfrm>
            <a:off x="2742289" y="301181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2742289" y="329756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2742289" y="358331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33" name="Прямоугольник 132"/>
          <p:cNvSpPr/>
          <p:nvPr/>
        </p:nvSpPr>
        <p:spPr>
          <a:xfrm>
            <a:off x="2742289" y="301181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2742289" y="301181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35" name="Прямоугольник 134"/>
          <p:cNvSpPr/>
          <p:nvPr/>
        </p:nvSpPr>
        <p:spPr>
          <a:xfrm>
            <a:off x="5039666" y="301181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5039666" y="329756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ю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5039666" y="358331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у</a:t>
            </a:r>
          </a:p>
        </p:txBody>
      </p:sp>
      <p:sp>
        <p:nvSpPr>
          <p:cNvPr id="138" name="Прямоугольник 137"/>
          <p:cNvSpPr/>
          <p:nvPr/>
        </p:nvSpPr>
        <p:spPr>
          <a:xfrm>
            <a:off x="5039666" y="301181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ю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9" name="Прямоугольник 138"/>
          <p:cNvSpPr/>
          <p:nvPr/>
        </p:nvSpPr>
        <p:spPr>
          <a:xfrm>
            <a:off x="5039666" y="301181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у</a:t>
            </a:r>
          </a:p>
        </p:txBody>
      </p:sp>
      <p:sp>
        <p:nvSpPr>
          <p:cNvPr id="140" name="Прямоугольник 139"/>
          <p:cNvSpPr/>
          <p:nvPr/>
        </p:nvSpPr>
        <p:spPr>
          <a:xfrm>
            <a:off x="2068712" y="390937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1" name="Прямоугольник 140"/>
          <p:cNvSpPr/>
          <p:nvPr/>
        </p:nvSpPr>
        <p:spPr>
          <a:xfrm>
            <a:off x="2068712" y="419512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п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2068712" y="448088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б</a:t>
            </a:r>
          </a:p>
        </p:txBody>
      </p:sp>
      <p:sp>
        <p:nvSpPr>
          <p:cNvPr id="143" name="Прямоугольник 142"/>
          <p:cNvSpPr/>
          <p:nvPr/>
        </p:nvSpPr>
        <p:spPr>
          <a:xfrm>
            <a:off x="2068712" y="390937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п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2068712" y="390937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б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827584" y="47193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827584" y="527761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830584" y="499592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48" name="Прямоугольник 147"/>
          <p:cNvSpPr/>
          <p:nvPr/>
        </p:nvSpPr>
        <p:spPr>
          <a:xfrm>
            <a:off x="827584" y="47193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827584" y="47193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50" name="Прямоугольник 149"/>
          <p:cNvSpPr/>
          <p:nvPr/>
        </p:nvSpPr>
        <p:spPr>
          <a:xfrm>
            <a:off x="5545439" y="47193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1" name="Прямоугольник 150"/>
          <p:cNvSpPr/>
          <p:nvPr/>
        </p:nvSpPr>
        <p:spPr>
          <a:xfrm>
            <a:off x="5545439" y="500510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2" name="Прямоугольник 151"/>
          <p:cNvSpPr/>
          <p:nvPr/>
        </p:nvSpPr>
        <p:spPr>
          <a:xfrm>
            <a:off x="5545439" y="529085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53" name="Прямоугольник 152"/>
          <p:cNvSpPr/>
          <p:nvPr/>
        </p:nvSpPr>
        <p:spPr>
          <a:xfrm>
            <a:off x="5545439" y="47193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4" name="Прямоугольник 153"/>
          <p:cNvSpPr/>
          <p:nvPr/>
        </p:nvSpPr>
        <p:spPr>
          <a:xfrm>
            <a:off x="5545439" y="47193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3838494" y="558193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838494" y="586768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838494" y="615343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3838494" y="558193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3838494" y="558193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80" name="Скругленный прямоугольник 79">
            <a:hlinkClick r:id="" action="ppaction://hlinkshowjump?jump=nextslide"/>
          </p:cNvPr>
          <p:cNvSpPr/>
          <p:nvPr/>
        </p:nvSpPr>
        <p:spPr>
          <a:xfrm>
            <a:off x="6300192" y="6165304"/>
            <a:ext cx="1152128" cy="360040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cs typeface="Times New Roman" pitchFamily="18" charset="0"/>
              </a:rPr>
              <a:t>ЕЩЁ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81" name="Скругленный прямоугольник 80">
            <a:hlinkClick r:id="" action="ppaction://hlinkshowjump?jump=endshow"/>
          </p:cNvPr>
          <p:cNvSpPr/>
          <p:nvPr/>
        </p:nvSpPr>
        <p:spPr>
          <a:xfrm>
            <a:off x="7596336" y="6165304"/>
            <a:ext cx="1080120" cy="360040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cs typeface="Times New Roman" pitchFamily="18" charset="0"/>
              </a:rPr>
              <a:t>ВЫХОД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82" name="Рамка 8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989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2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8" fill="hold">
                      <p:stCondLst>
                        <p:cond delay="0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45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6" fill="hold">
                      <p:stCondLst>
                        <p:cond delay="0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358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9" fill="hold">
                      <p:stCondLst>
                        <p:cond delay="0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7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2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376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7" fill="hold">
                      <p:stCondLst>
                        <p:cond delay="0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5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0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394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5" fill="hold">
                      <p:stCondLst>
                        <p:cond delay="0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407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8" fill="hold">
                      <p:stCondLst>
                        <p:cond delay="0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6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1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425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6" fill="hold">
                      <p:stCondLst>
                        <p:cond delay="0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4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9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443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4" fill="hold">
                      <p:stCondLst>
                        <p:cond delay="0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456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7" fill="hold">
                      <p:stCondLst>
                        <p:cond delay="0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5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0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3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49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3" fill="hold">
                      <p:stCondLst>
                        <p:cond delay="0"/>
                      </p:stCondLst>
                      <p:childTnLst>
                        <p:par>
                          <p:cTn id="494" fill="hold">
                            <p:stCondLst>
                              <p:cond delay="0"/>
                            </p:stCondLst>
                            <p:childTnLst>
                              <p:par>
                                <p:cTn id="49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505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6" fill="hold">
                      <p:stCondLst>
                        <p:cond delay="0"/>
                      </p:stCondLst>
                      <p:childTnLst>
                        <p:par>
                          <p:cTn id="507" fill="hold">
                            <p:stCondLst>
                              <p:cond delay="0"/>
                            </p:stCondLst>
                            <p:childTnLst>
                              <p:par>
                                <p:cTn id="50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4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9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23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4" fill="hold">
                      <p:stCondLst>
                        <p:cond delay="0"/>
                      </p:stCondLst>
                      <p:childTnLst>
                        <p:par>
                          <p:cTn id="525" fill="hold">
                            <p:stCondLst>
                              <p:cond delay="0"/>
                            </p:stCondLst>
                            <p:childTnLst>
                              <p:par>
                                <p:cTn id="5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1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2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7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541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2" fill="hold">
                      <p:stCondLst>
                        <p:cond delay="0"/>
                      </p:stCondLst>
                      <p:childTnLst>
                        <p:par>
                          <p:cTn id="543" fill="hold">
                            <p:stCondLst>
                              <p:cond delay="0"/>
                            </p:stCondLst>
                            <p:childTnLst>
                              <p:par>
                                <p:cTn id="5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554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5" fill="hold">
                      <p:stCondLst>
                        <p:cond delay="0"/>
                      </p:stCondLst>
                      <p:childTnLst>
                        <p:par>
                          <p:cTn id="556" fill="hold">
                            <p:stCondLst>
                              <p:cond delay="0"/>
                            </p:stCondLst>
                            <p:childTnLst>
                              <p:par>
                                <p:cTn id="5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3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8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57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3" fill="hold">
                      <p:stCondLst>
                        <p:cond delay="0"/>
                      </p:stCondLst>
                      <p:childTnLst>
                        <p:par>
                          <p:cTn id="574" fill="hold">
                            <p:stCondLst>
                              <p:cond delay="0"/>
                            </p:stCondLst>
                            <p:childTnLst>
                              <p:par>
                                <p:cTn id="5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1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5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6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590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1" fill="hold">
                      <p:stCondLst>
                        <p:cond delay="0"/>
                      </p:stCondLst>
                      <p:childTnLst>
                        <p:par>
                          <p:cTn id="592" fill="hold">
                            <p:stCondLst>
                              <p:cond delay="0"/>
                            </p:stCondLst>
                            <p:childTnLst>
                              <p:par>
                                <p:cTn id="59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603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4" fill="hold">
                      <p:stCondLst>
                        <p:cond delay="0"/>
                      </p:stCondLst>
                      <p:childTnLst>
                        <p:par>
                          <p:cTn id="605" fill="hold">
                            <p:stCondLst>
                              <p:cond delay="0"/>
                            </p:stCondLst>
                            <p:childTnLst>
                              <p:par>
                                <p:cTn id="60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2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7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621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2" fill="hold">
                      <p:stCondLst>
                        <p:cond delay="0"/>
                      </p:stCondLst>
                      <p:childTnLst>
                        <p:par>
                          <p:cTn id="623" fill="hold">
                            <p:stCondLst>
                              <p:cond delay="0"/>
                            </p:stCondLst>
                            <p:childTnLst>
                              <p:par>
                                <p:cTn id="6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9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0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5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639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0" fill="hold">
                      <p:stCondLst>
                        <p:cond delay="0"/>
                      </p:stCondLst>
                      <p:childTnLst>
                        <p:par>
                          <p:cTn id="641" fill="hold">
                            <p:stCondLst>
                              <p:cond delay="0"/>
                            </p:stCondLst>
                            <p:childTnLst>
                              <p:par>
                                <p:cTn id="6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65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3" fill="hold">
                      <p:stCondLst>
                        <p:cond delay="0"/>
                      </p:stCondLst>
                      <p:childTnLst>
                        <p:par>
                          <p:cTn id="654" fill="hold">
                            <p:stCondLst>
                              <p:cond delay="0"/>
                            </p:stCondLst>
                            <p:childTnLst>
                              <p:par>
                                <p:cTn id="6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1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6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67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1" fill="hold">
                      <p:stCondLst>
                        <p:cond delay="0"/>
                      </p:stCondLst>
                      <p:childTnLst>
                        <p:par>
                          <p:cTn id="672" fill="hold">
                            <p:stCondLst>
                              <p:cond delay="0"/>
                            </p:stCondLst>
                            <p:childTnLst>
                              <p:par>
                                <p:cTn id="6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8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68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9" fill="hold">
                      <p:stCondLst>
                        <p:cond delay="0"/>
                      </p:stCondLst>
                      <p:childTnLst>
                        <p:par>
                          <p:cTn id="690" fill="hold">
                            <p:stCondLst>
                              <p:cond delay="0"/>
                            </p:stCondLst>
                            <p:childTnLst>
                              <p:par>
                                <p:cTn id="6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9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9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9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97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8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0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0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0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1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1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1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4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5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6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8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9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0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32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3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4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36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7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8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0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41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2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4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45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6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6" grpId="0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4" grpId="0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9" grpId="0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9" grpId="0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4" grpId="0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9" grpId="0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4" grpId="0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9" grpId="0" animBg="1"/>
      <p:bldP spid="131" grpId="0" animBg="1"/>
      <p:bldP spid="131" grpId="1" animBg="1"/>
      <p:bldP spid="131" grpId="2" animBg="1"/>
      <p:bldP spid="132" grpId="0" animBg="1"/>
      <p:bldP spid="132" grpId="1" animBg="1"/>
      <p:bldP spid="132" grpId="2" animBg="1"/>
      <p:bldP spid="133" grpId="0" animBg="1"/>
      <p:bldP spid="134" grpId="0" animBg="1"/>
      <p:bldP spid="136" grpId="0" animBg="1"/>
      <p:bldP spid="136" grpId="1" animBg="1"/>
      <p:bldP spid="136" grpId="2" animBg="1"/>
      <p:bldP spid="137" grpId="0" animBg="1"/>
      <p:bldP spid="137" grpId="1" animBg="1"/>
      <p:bldP spid="137" grpId="2" animBg="1"/>
      <p:bldP spid="138" grpId="0" animBg="1"/>
      <p:bldP spid="139" grpId="0" animBg="1"/>
      <p:bldP spid="141" grpId="0" animBg="1"/>
      <p:bldP spid="141" grpId="1" animBg="1"/>
      <p:bldP spid="141" grpId="2" animBg="1"/>
      <p:bldP spid="142" grpId="0" animBg="1"/>
      <p:bldP spid="142" grpId="1" animBg="1"/>
      <p:bldP spid="142" grpId="2" animBg="1"/>
      <p:bldP spid="143" grpId="0" animBg="1"/>
      <p:bldP spid="144" grpId="0" animBg="1"/>
      <p:bldP spid="146" grpId="0" animBg="1"/>
      <p:bldP spid="146" grpId="1" animBg="1"/>
      <p:bldP spid="146" grpId="2" animBg="1"/>
      <p:bldP spid="147" grpId="0" animBg="1"/>
      <p:bldP spid="147" grpId="1" animBg="1"/>
      <p:bldP spid="147" grpId="2" animBg="1"/>
      <p:bldP spid="148" grpId="0" animBg="1"/>
      <p:bldP spid="149" grpId="0" animBg="1"/>
      <p:bldP spid="151" grpId="0" animBg="1"/>
      <p:bldP spid="151" grpId="1" animBg="1"/>
      <p:bldP spid="151" grpId="2" animBg="1"/>
      <p:bldP spid="152" grpId="0" animBg="1"/>
      <p:bldP spid="152" grpId="1" animBg="1"/>
      <p:bldP spid="152" grpId="2" animBg="1"/>
      <p:bldP spid="153" grpId="0" animBg="1"/>
      <p:bldP spid="154" grpId="0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77" grpId="0" animBg="1"/>
      <p:bldP spid="7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Рамка 7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989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251520" y="212390"/>
            <a:ext cx="84249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Ос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нь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в  гор . де</a:t>
            </a:r>
          </a:p>
          <a:p>
            <a:pPr algn="just">
              <a:lnSpc>
                <a:spcPct val="200000"/>
              </a:lnSpc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     На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дв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ре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ст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ит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сенняя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п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года.  Хмурое  небо  с  утра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зат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нуто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туч . ми.  Солнышко  спряталось.      Д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ревья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скинули  листочки.  Х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лодный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вет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р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играет  опавшими  листьями.  Идёт  до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дь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.  Капли   стучат  по  окнам.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Прохож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е  прячутся  под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з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нтами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.</a:t>
            </a:r>
            <a:endParaRPr lang="ru-RU" sz="2800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71932" y="62677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932" y="91252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932" y="119827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932" y="62677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932" y="62677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86512" y="5649373"/>
            <a:ext cx="2428892" cy="357190"/>
          </a:xfrm>
          <a:prstGeom prst="roundRect">
            <a:avLst/>
          </a:prstGeom>
          <a:solidFill>
            <a:srgbClr val="C00000"/>
          </a:solidFill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cs typeface="Times New Roman" pitchFamily="18" charset="0"/>
              </a:rPr>
              <a:t>ПРОВЕРИТЬ</a:t>
            </a:r>
            <a:endParaRPr lang="ru-RU" sz="2000" b="1" dirty="0"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61649" y="62068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61649" y="119268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52449" y="89507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161649" y="62068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61649" y="62068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853112" y="149590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853112" y="178165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53112" y="206740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853112" y="149590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53112" y="149590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948422" y="148402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48422" y="176977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948422" y="205553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948422" y="148402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948422" y="148402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700872" y="14721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700872" y="203772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700872" y="175376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700872" y="14721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00872" y="14721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350467" y="148402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350467" y="176977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350467" y="205553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5350467" y="148402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350467" y="148402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2182088" y="233548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182088" y="262124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182088" y="290699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я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182088" y="233548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182088" y="233548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я</a:t>
            </a:r>
          </a:p>
        </p:txBody>
      </p:sp>
      <p:sp>
        <p:nvSpPr>
          <p:cNvPr id="125" name="Прямоугольник 124"/>
          <p:cNvSpPr/>
          <p:nvPr/>
        </p:nvSpPr>
        <p:spPr>
          <a:xfrm>
            <a:off x="3879216" y="233624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3879216" y="262199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я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3879216" y="29077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128" name="Прямоугольник 127"/>
          <p:cNvSpPr/>
          <p:nvPr/>
        </p:nvSpPr>
        <p:spPr>
          <a:xfrm>
            <a:off x="3879216" y="233624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я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3879216" y="233624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130" name="Прямоугольник 129"/>
          <p:cNvSpPr/>
          <p:nvPr/>
        </p:nvSpPr>
        <p:spPr>
          <a:xfrm>
            <a:off x="684453" y="319958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683568" y="375227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684453" y="347466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33" name="Прямоугольник 132"/>
          <p:cNvSpPr/>
          <p:nvPr/>
        </p:nvSpPr>
        <p:spPr>
          <a:xfrm>
            <a:off x="684453" y="319958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684453" y="319958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35" name="Прямоугольник 134"/>
          <p:cNvSpPr/>
          <p:nvPr/>
        </p:nvSpPr>
        <p:spPr>
          <a:xfrm>
            <a:off x="5724128" y="318771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5724128" y="347346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5724128" y="375921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38" name="Прямоугольник 137"/>
          <p:cNvSpPr/>
          <p:nvPr/>
        </p:nvSpPr>
        <p:spPr>
          <a:xfrm>
            <a:off x="5724128" y="318771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9" name="Прямоугольник 138"/>
          <p:cNvSpPr/>
          <p:nvPr/>
        </p:nvSpPr>
        <p:spPr>
          <a:xfrm>
            <a:off x="5724128" y="318771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40" name="Прямоугольник 139"/>
          <p:cNvSpPr/>
          <p:nvPr/>
        </p:nvSpPr>
        <p:spPr>
          <a:xfrm>
            <a:off x="8061158" y="321297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1" name="Прямоугольник 140"/>
          <p:cNvSpPr/>
          <p:nvPr/>
        </p:nvSpPr>
        <p:spPr>
          <a:xfrm>
            <a:off x="8061158" y="349872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8061158" y="378448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43" name="Прямоугольник 142"/>
          <p:cNvSpPr/>
          <p:nvPr/>
        </p:nvSpPr>
        <p:spPr>
          <a:xfrm>
            <a:off x="8061158" y="321297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8061158" y="321297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6664000" y="404750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6664000" y="433325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ш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6664000" y="461900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ж</a:t>
            </a:r>
          </a:p>
        </p:txBody>
      </p:sp>
      <p:sp>
        <p:nvSpPr>
          <p:cNvPr id="148" name="Прямоугольник 147"/>
          <p:cNvSpPr/>
          <p:nvPr/>
        </p:nvSpPr>
        <p:spPr>
          <a:xfrm>
            <a:off x="6664000" y="404750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ш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6664000" y="404750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ж</a:t>
            </a:r>
          </a:p>
        </p:txBody>
      </p:sp>
      <p:sp>
        <p:nvSpPr>
          <p:cNvPr id="150" name="Прямоугольник 149"/>
          <p:cNvSpPr/>
          <p:nvPr/>
        </p:nvSpPr>
        <p:spPr>
          <a:xfrm>
            <a:off x="4355976" y="49161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1" name="Прямоугольник 150"/>
          <p:cNvSpPr/>
          <p:nvPr/>
        </p:nvSpPr>
        <p:spPr>
          <a:xfrm>
            <a:off x="4355976" y="520190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ы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2" name="Прямоугольник 151"/>
          <p:cNvSpPr/>
          <p:nvPr/>
        </p:nvSpPr>
        <p:spPr>
          <a:xfrm>
            <a:off x="4355976" y="548765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153" name="Прямоугольник 152"/>
          <p:cNvSpPr/>
          <p:nvPr/>
        </p:nvSpPr>
        <p:spPr>
          <a:xfrm>
            <a:off x="4355976" y="49161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ы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4" name="Прямоугольник 153"/>
          <p:cNvSpPr/>
          <p:nvPr/>
        </p:nvSpPr>
        <p:spPr>
          <a:xfrm>
            <a:off x="4355976" y="49161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155" name="Прямоугольник 154"/>
          <p:cNvSpPr/>
          <p:nvPr/>
        </p:nvSpPr>
        <p:spPr>
          <a:xfrm>
            <a:off x="7281008" y="492517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6" name="Прямоугольник 155"/>
          <p:cNvSpPr/>
          <p:nvPr/>
        </p:nvSpPr>
        <p:spPr>
          <a:xfrm>
            <a:off x="7281008" y="521092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7" name="Прямоугольник 156"/>
          <p:cNvSpPr/>
          <p:nvPr/>
        </p:nvSpPr>
        <p:spPr>
          <a:xfrm>
            <a:off x="7281008" y="549668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58" name="Прямоугольник 157"/>
          <p:cNvSpPr/>
          <p:nvPr/>
        </p:nvSpPr>
        <p:spPr>
          <a:xfrm>
            <a:off x="7281008" y="492517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9" name="Прямоугольник 158"/>
          <p:cNvSpPr/>
          <p:nvPr/>
        </p:nvSpPr>
        <p:spPr>
          <a:xfrm>
            <a:off x="7281008" y="492517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74" name="Скругленный прямоугольник 73">
            <a:hlinkClick r:id="" action="ppaction://hlinkshowjump?jump=nextslide"/>
          </p:cNvPr>
          <p:cNvSpPr/>
          <p:nvPr/>
        </p:nvSpPr>
        <p:spPr>
          <a:xfrm>
            <a:off x="6300192" y="6165304"/>
            <a:ext cx="1152128" cy="360040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cs typeface="Times New Roman" pitchFamily="18" charset="0"/>
              </a:rPr>
              <a:t>ЕЩЁ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75" name="Скругленный прямоугольник 74">
            <a:hlinkClick r:id="" action="ppaction://hlinkshowjump?jump=endshow"/>
          </p:cNvPr>
          <p:cNvSpPr/>
          <p:nvPr/>
        </p:nvSpPr>
        <p:spPr>
          <a:xfrm>
            <a:off x="7596336" y="6165304"/>
            <a:ext cx="1080120" cy="360040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cs typeface="Times New Roman" pitchFamily="18" charset="0"/>
              </a:rPr>
              <a:t>ВЫХОД</a:t>
            </a:r>
            <a:endParaRPr lang="ru-RU" b="1" dirty="0"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2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8" fill="hold">
                      <p:stCondLst>
                        <p:cond delay="0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45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6" fill="hold">
                      <p:stCondLst>
                        <p:cond delay="0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358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9" fill="hold">
                      <p:stCondLst>
                        <p:cond delay="0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7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2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376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7" fill="hold">
                      <p:stCondLst>
                        <p:cond delay="0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5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0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394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5" fill="hold">
                      <p:stCondLst>
                        <p:cond delay="0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407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8" fill="hold">
                      <p:stCondLst>
                        <p:cond delay="0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6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1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425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6" fill="hold">
                      <p:stCondLst>
                        <p:cond delay="0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4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9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443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4" fill="hold">
                      <p:stCondLst>
                        <p:cond delay="0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456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7" fill="hold">
                      <p:stCondLst>
                        <p:cond delay="0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5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0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3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49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3" fill="hold">
                      <p:stCondLst>
                        <p:cond delay="0"/>
                      </p:stCondLst>
                      <p:childTnLst>
                        <p:par>
                          <p:cTn id="494" fill="hold">
                            <p:stCondLst>
                              <p:cond delay="0"/>
                            </p:stCondLst>
                            <p:childTnLst>
                              <p:par>
                                <p:cTn id="49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505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6" fill="hold">
                      <p:stCondLst>
                        <p:cond delay="0"/>
                      </p:stCondLst>
                      <p:childTnLst>
                        <p:par>
                          <p:cTn id="507" fill="hold">
                            <p:stCondLst>
                              <p:cond delay="0"/>
                            </p:stCondLst>
                            <p:childTnLst>
                              <p:par>
                                <p:cTn id="50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4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9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23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4" fill="hold">
                      <p:stCondLst>
                        <p:cond delay="0"/>
                      </p:stCondLst>
                      <p:childTnLst>
                        <p:par>
                          <p:cTn id="525" fill="hold">
                            <p:stCondLst>
                              <p:cond delay="0"/>
                            </p:stCondLst>
                            <p:childTnLst>
                              <p:par>
                                <p:cTn id="5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1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2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7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541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2" fill="hold">
                      <p:stCondLst>
                        <p:cond delay="0"/>
                      </p:stCondLst>
                      <p:childTnLst>
                        <p:par>
                          <p:cTn id="543" fill="hold">
                            <p:stCondLst>
                              <p:cond delay="0"/>
                            </p:stCondLst>
                            <p:childTnLst>
                              <p:par>
                                <p:cTn id="5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554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5" fill="hold">
                      <p:stCondLst>
                        <p:cond delay="0"/>
                      </p:stCondLst>
                      <p:childTnLst>
                        <p:par>
                          <p:cTn id="556" fill="hold">
                            <p:stCondLst>
                              <p:cond delay="0"/>
                            </p:stCondLst>
                            <p:childTnLst>
                              <p:par>
                                <p:cTn id="5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3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8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57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3" fill="hold">
                      <p:stCondLst>
                        <p:cond delay="0"/>
                      </p:stCondLst>
                      <p:childTnLst>
                        <p:par>
                          <p:cTn id="574" fill="hold">
                            <p:stCondLst>
                              <p:cond delay="0"/>
                            </p:stCondLst>
                            <p:childTnLst>
                              <p:par>
                                <p:cTn id="5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1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5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6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590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1" fill="hold">
                      <p:stCondLst>
                        <p:cond delay="0"/>
                      </p:stCondLst>
                      <p:childTnLst>
                        <p:par>
                          <p:cTn id="592" fill="hold">
                            <p:stCondLst>
                              <p:cond delay="0"/>
                            </p:stCondLst>
                            <p:childTnLst>
                              <p:par>
                                <p:cTn id="59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603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4" fill="hold">
                      <p:stCondLst>
                        <p:cond delay="0"/>
                      </p:stCondLst>
                      <p:childTnLst>
                        <p:par>
                          <p:cTn id="605" fill="hold">
                            <p:stCondLst>
                              <p:cond delay="0"/>
                            </p:stCondLst>
                            <p:childTnLst>
                              <p:par>
                                <p:cTn id="60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2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7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621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2" fill="hold">
                      <p:stCondLst>
                        <p:cond delay="0"/>
                      </p:stCondLst>
                      <p:childTnLst>
                        <p:par>
                          <p:cTn id="623" fill="hold">
                            <p:stCondLst>
                              <p:cond delay="0"/>
                            </p:stCondLst>
                            <p:childTnLst>
                              <p:par>
                                <p:cTn id="6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9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0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5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639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0" fill="hold">
                      <p:stCondLst>
                        <p:cond delay="0"/>
                      </p:stCondLst>
                      <p:childTnLst>
                        <p:par>
                          <p:cTn id="641" fill="hold">
                            <p:stCondLst>
                              <p:cond delay="0"/>
                            </p:stCondLst>
                            <p:childTnLst>
                              <p:par>
                                <p:cTn id="6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65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3" fill="hold">
                      <p:stCondLst>
                        <p:cond delay="0"/>
                      </p:stCondLst>
                      <p:childTnLst>
                        <p:par>
                          <p:cTn id="654" fill="hold">
                            <p:stCondLst>
                              <p:cond delay="0"/>
                            </p:stCondLst>
                            <p:childTnLst>
                              <p:par>
                                <p:cTn id="6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1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6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670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1" fill="hold">
                      <p:stCondLst>
                        <p:cond delay="0"/>
                      </p:stCondLst>
                      <p:childTnLst>
                        <p:par>
                          <p:cTn id="672" fill="hold">
                            <p:stCondLst>
                              <p:cond delay="0"/>
                            </p:stCondLst>
                            <p:childTnLst>
                              <p:par>
                                <p:cTn id="6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8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9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4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68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9" fill="hold">
                      <p:stCondLst>
                        <p:cond delay="0"/>
                      </p:stCondLst>
                      <p:childTnLst>
                        <p:par>
                          <p:cTn id="690" fill="hold">
                            <p:stCondLst>
                              <p:cond delay="0"/>
                            </p:stCondLst>
                            <p:childTnLst>
                              <p:par>
                                <p:cTn id="6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9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9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9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9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0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0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0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1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1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1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1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0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1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2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4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5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6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8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9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0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32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3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4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36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7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8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0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41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2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4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45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6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6" grpId="0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4" grpId="0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9" grpId="0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9" grpId="0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4" grpId="0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9" grpId="0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4" grpId="0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9" grpId="0" animBg="1"/>
      <p:bldP spid="131" grpId="0" animBg="1"/>
      <p:bldP spid="131" grpId="1" animBg="1"/>
      <p:bldP spid="131" grpId="2" animBg="1"/>
      <p:bldP spid="132" grpId="0" animBg="1"/>
      <p:bldP spid="132" grpId="1" animBg="1"/>
      <p:bldP spid="132" grpId="2" animBg="1"/>
      <p:bldP spid="133" grpId="0" animBg="1"/>
      <p:bldP spid="134" grpId="0" animBg="1"/>
      <p:bldP spid="136" grpId="0" animBg="1"/>
      <p:bldP spid="136" grpId="1" animBg="1"/>
      <p:bldP spid="136" grpId="2" animBg="1"/>
      <p:bldP spid="137" grpId="0" animBg="1"/>
      <p:bldP spid="137" grpId="1" animBg="1"/>
      <p:bldP spid="137" grpId="2" animBg="1"/>
      <p:bldP spid="138" grpId="0" animBg="1"/>
      <p:bldP spid="139" grpId="0" animBg="1"/>
      <p:bldP spid="141" grpId="0" animBg="1"/>
      <p:bldP spid="141" grpId="1" animBg="1"/>
      <p:bldP spid="141" grpId="2" animBg="1"/>
      <p:bldP spid="142" grpId="0" animBg="1"/>
      <p:bldP spid="142" grpId="1" animBg="1"/>
      <p:bldP spid="142" grpId="2" animBg="1"/>
      <p:bldP spid="143" grpId="0" animBg="1"/>
      <p:bldP spid="144" grpId="0" animBg="1"/>
      <p:bldP spid="146" grpId="0" animBg="1"/>
      <p:bldP spid="146" grpId="1" animBg="1"/>
      <p:bldP spid="146" grpId="2" animBg="1"/>
      <p:bldP spid="147" grpId="0" animBg="1"/>
      <p:bldP spid="147" grpId="1" animBg="1"/>
      <p:bldP spid="147" grpId="2" animBg="1"/>
      <p:bldP spid="148" grpId="0" animBg="1"/>
      <p:bldP spid="149" grpId="0" animBg="1"/>
      <p:bldP spid="151" grpId="0" animBg="1"/>
      <p:bldP spid="151" grpId="1" animBg="1"/>
      <p:bldP spid="151" grpId="2" animBg="1"/>
      <p:bldP spid="152" grpId="0" animBg="1"/>
      <p:bldP spid="152" grpId="1" animBg="1"/>
      <p:bldP spid="152" grpId="2" animBg="1"/>
      <p:bldP spid="153" grpId="0" animBg="1"/>
      <p:bldP spid="154" grpId="0" animBg="1"/>
      <p:bldP spid="156" grpId="0" animBg="1"/>
      <p:bldP spid="156" grpId="1" animBg="1"/>
      <p:bldP spid="156" grpId="2" animBg="1"/>
      <p:bldP spid="157" grpId="0" animBg="1"/>
      <p:bldP spid="157" grpId="1" animBg="1"/>
      <p:bldP spid="157" grpId="2" animBg="1"/>
      <p:bldP spid="158" grpId="0" animBg="1"/>
      <p:bldP spid="1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текст"/>
          <p:cNvSpPr/>
          <p:nvPr/>
        </p:nvSpPr>
        <p:spPr>
          <a:xfrm>
            <a:off x="395536" y="548680"/>
            <a:ext cx="828092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Пр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рода  ос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нью</a:t>
            </a:r>
            <a:endParaRPr lang="ru-RU" sz="2800" dirty="0" smtClean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   Отшумело  звонкое  лето.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Пр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рода  готовится  к зимнему  сну.  Д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ревья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 тихо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ш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лестят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 ж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лтой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</a:t>
            </a:r>
          </a:p>
          <a:p>
            <a:pPr algn="just">
              <a:lnSpc>
                <a:spcPct val="200000"/>
              </a:lnSpc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л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ствой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.  Птицы скоро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ул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тят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в  другие  страны.  Дни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ст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ят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еще  тёплые,  но  уже  пахнет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д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дём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. Скор .   ре . кие  луж .   затянутся       л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дяной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коркой.</a:t>
            </a:r>
            <a:endParaRPr lang="ru-RU" sz="2800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08315" y="66894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08315" y="95469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08315" y="124045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08315" y="66894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08315" y="66894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86512" y="5649373"/>
            <a:ext cx="2428892" cy="357190"/>
          </a:xfrm>
          <a:prstGeom prst="roundRect">
            <a:avLst/>
          </a:prstGeom>
          <a:solidFill>
            <a:srgbClr val="C00000"/>
          </a:solidFill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cs typeface="Times New Roman" pitchFamily="18" charset="0"/>
              </a:rPr>
              <a:t>ПРОВЕРИТЬ</a:t>
            </a:r>
            <a:endParaRPr lang="ru-RU" sz="2000" b="1" dirty="0"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73741" y="66970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73741" y="123923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74542" y="95120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073741" y="66970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73741" y="66970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569947" y="138902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569947" y="167477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69947" y="196053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69947" y="138902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569947" y="138902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987824" y="224200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87824" y="252775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987824" y="281350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987824" y="224200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987824" y="224200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436291" y="225413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436291" y="282115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36096" y="253879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436291" y="225413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436291" y="225413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7130492" y="226854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130492" y="255429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130492" y="284004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ё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130492" y="226854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130492" y="226854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ё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4896609" y="309955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896609" y="338530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896609" y="367105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4896609" y="309955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896609" y="309955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25" name="Прямоугольник 124"/>
          <p:cNvSpPr/>
          <p:nvPr/>
        </p:nvSpPr>
        <p:spPr>
          <a:xfrm>
            <a:off x="1606024" y="396842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1606024" y="425417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1606024" y="453992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28" name="Прямоугольник 127"/>
          <p:cNvSpPr/>
          <p:nvPr/>
        </p:nvSpPr>
        <p:spPr>
          <a:xfrm>
            <a:off x="1606024" y="396842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1606024" y="396842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30" name="Прямоугольник 129"/>
          <p:cNvSpPr/>
          <p:nvPr/>
        </p:nvSpPr>
        <p:spPr>
          <a:xfrm>
            <a:off x="7341078" y="397174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7341078" y="425749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7341078" y="454324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33" name="Прямоугольник 132"/>
          <p:cNvSpPr/>
          <p:nvPr/>
        </p:nvSpPr>
        <p:spPr>
          <a:xfrm>
            <a:off x="7341078" y="397174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7341078" y="397174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35" name="Прямоугольник 134"/>
          <p:cNvSpPr/>
          <p:nvPr/>
        </p:nvSpPr>
        <p:spPr>
          <a:xfrm>
            <a:off x="7629110" y="396842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7629110" y="425417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ш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7629110" y="453992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ж</a:t>
            </a:r>
          </a:p>
        </p:txBody>
      </p:sp>
      <p:sp>
        <p:nvSpPr>
          <p:cNvPr id="138" name="Прямоугольник 137"/>
          <p:cNvSpPr/>
          <p:nvPr/>
        </p:nvSpPr>
        <p:spPr>
          <a:xfrm>
            <a:off x="7629110" y="396842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ш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9" name="Прямоугольник 138"/>
          <p:cNvSpPr/>
          <p:nvPr/>
        </p:nvSpPr>
        <p:spPr>
          <a:xfrm>
            <a:off x="7629110" y="396842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ж</a:t>
            </a:r>
          </a:p>
        </p:txBody>
      </p:sp>
      <p:sp>
        <p:nvSpPr>
          <p:cNvPr id="140" name="Прямоугольник 139"/>
          <p:cNvSpPr/>
          <p:nvPr/>
        </p:nvSpPr>
        <p:spPr>
          <a:xfrm>
            <a:off x="1244211" y="480424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1" name="Прямоугольник 140"/>
          <p:cNvSpPr/>
          <p:nvPr/>
        </p:nvSpPr>
        <p:spPr>
          <a:xfrm>
            <a:off x="1244211" y="509000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1244211" y="537575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43" name="Прямоугольник 142"/>
          <p:cNvSpPr/>
          <p:nvPr/>
        </p:nvSpPr>
        <p:spPr>
          <a:xfrm>
            <a:off x="1244211" y="480424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1244211" y="480424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827584" y="309422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827584" y="337997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827584" y="366573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148" name="Прямоугольник 147"/>
          <p:cNvSpPr/>
          <p:nvPr/>
        </p:nvSpPr>
        <p:spPr>
          <a:xfrm>
            <a:off x="827584" y="309422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827584" y="309422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150" name="Прямоугольник 149"/>
          <p:cNvSpPr/>
          <p:nvPr/>
        </p:nvSpPr>
        <p:spPr>
          <a:xfrm>
            <a:off x="2310398" y="482267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1" name="Прямоугольник 150"/>
          <p:cNvSpPr/>
          <p:nvPr/>
        </p:nvSpPr>
        <p:spPr>
          <a:xfrm>
            <a:off x="2308688" y="538119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д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2" name="Прямоугольник 151"/>
          <p:cNvSpPr/>
          <p:nvPr/>
        </p:nvSpPr>
        <p:spPr>
          <a:xfrm>
            <a:off x="2310398" y="509883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т</a:t>
            </a:r>
          </a:p>
        </p:txBody>
      </p:sp>
      <p:sp>
        <p:nvSpPr>
          <p:cNvPr id="153" name="Прямоугольник 152"/>
          <p:cNvSpPr/>
          <p:nvPr/>
        </p:nvSpPr>
        <p:spPr>
          <a:xfrm>
            <a:off x="2310398" y="482267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д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4" name="Прямоугольник 153"/>
          <p:cNvSpPr/>
          <p:nvPr/>
        </p:nvSpPr>
        <p:spPr>
          <a:xfrm>
            <a:off x="2310398" y="482267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т</a:t>
            </a:r>
          </a:p>
        </p:txBody>
      </p:sp>
      <p:sp>
        <p:nvSpPr>
          <p:cNvPr id="155" name="Прямоугольник 154"/>
          <p:cNvSpPr/>
          <p:nvPr/>
        </p:nvSpPr>
        <p:spPr>
          <a:xfrm>
            <a:off x="4042358" y="481080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6" name="Прямоугольник 155"/>
          <p:cNvSpPr/>
          <p:nvPr/>
        </p:nvSpPr>
        <p:spPr>
          <a:xfrm>
            <a:off x="4042358" y="509655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ы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7" name="Прямоугольник 156"/>
          <p:cNvSpPr/>
          <p:nvPr/>
        </p:nvSpPr>
        <p:spPr>
          <a:xfrm>
            <a:off x="4042358" y="538230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158" name="Прямоугольник 157"/>
          <p:cNvSpPr/>
          <p:nvPr/>
        </p:nvSpPr>
        <p:spPr>
          <a:xfrm>
            <a:off x="4042358" y="481080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ы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9" name="Прямоугольник 158"/>
          <p:cNvSpPr/>
          <p:nvPr/>
        </p:nvSpPr>
        <p:spPr>
          <a:xfrm>
            <a:off x="4042358" y="481080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7338353" y="482444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7338353" y="511020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7338353" y="539595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7338353" y="482444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7338353" y="482444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80" name="Рамка 79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989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1" name="Скругленный прямоугольник 80">
            <a:hlinkClick r:id="" action="ppaction://hlinkshowjump?jump=nextslide"/>
          </p:cNvPr>
          <p:cNvSpPr/>
          <p:nvPr/>
        </p:nvSpPr>
        <p:spPr>
          <a:xfrm>
            <a:off x="6300192" y="6165304"/>
            <a:ext cx="1152128" cy="360040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cs typeface="Times New Roman" pitchFamily="18" charset="0"/>
              </a:rPr>
              <a:t>ЕЩЁ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82" name="Скругленный прямоугольник 81">
            <a:hlinkClick r:id="" action="ppaction://hlinkshowjump?jump=endshow"/>
          </p:cNvPr>
          <p:cNvSpPr/>
          <p:nvPr/>
        </p:nvSpPr>
        <p:spPr>
          <a:xfrm>
            <a:off x="7596336" y="6165304"/>
            <a:ext cx="1080120" cy="360040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cs typeface="Times New Roman" pitchFamily="18" charset="0"/>
              </a:rPr>
              <a:t>ВЫХОД</a:t>
            </a:r>
            <a:endParaRPr lang="ru-RU" b="1" dirty="0"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2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8" fill="hold">
                      <p:stCondLst>
                        <p:cond delay="0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45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6" fill="hold">
                      <p:stCondLst>
                        <p:cond delay="0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358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9" fill="hold">
                      <p:stCondLst>
                        <p:cond delay="0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7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2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376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7" fill="hold">
                      <p:stCondLst>
                        <p:cond delay="0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5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0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394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5" fill="hold">
                      <p:stCondLst>
                        <p:cond delay="0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407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8" fill="hold">
                      <p:stCondLst>
                        <p:cond delay="0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6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1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425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6" fill="hold">
                      <p:stCondLst>
                        <p:cond delay="0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4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9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443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4" fill="hold">
                      <p:stCondLst>
                        <p:cond delay="0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456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7" fill="hold">
                      <p:stCondLst>
                        <p:cond delay="0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5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0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3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49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3" fill="hold">
                      <p:stCondLst>
                        <p:cond delay="0"/>
                      </p:stCondLst>
                      <p:childTnLst>
                        <p:par>
                          <p:cTn id="494" fill="hold">
                            <p:stCondLst>
                              <p:cond delay="0"/>
                            </p:stCondLst>
                            <p:childTnLst>
                              <p:par>
                                <p:cTn id="49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505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6" fill="hold">
                      <p:stCondLst>
                        <p:cond delay="0"/>
                      </p:stCondLst>
                      <p:childTnLst>
                        <p:par>
                          <p:cTn id="507" fill="hold">
                            <p:stCondLst>
                              <p:cond delay="0"/>
                            </p:stCondLst>
                            <p:childTnLst>
                              <p:par>
                                <p:cTn id="50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4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9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23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4" fill="hold">
                      <p:stCondLst>
                        <p:cond delay="0"/>
                      </p:stCondLst>
                      <p:childTnLst>
                        <p:par>
                          <p:cTn id="525" fill="hold">
                            <p:stCondLst>
                              <p:cond delay="0"/>
                            </p:stCondLst>
                            <p:childTnLst>
                              <p:par>
                                <p:cTn id="5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1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2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7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541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2" fill="hold">
                      <p:stCondLst>
                        <p:cond delay="0"/>
                      </p:stCondLst>
                      <p:childTnLst>
                        <p:par>
                          <p:cTn id="543" fill="hold">
                            <p:stCondLst>
                              <p:cond delay="0"/>
                            </p:stCondLst>
                            <p:childTnLst>
                              <p:par>
                                <p:cTn id="5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554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5" fill="hold">
                      <p:stCondLst>
                        <p:cond delay="0"/>
                      </p:stCondLst>
                      <p:childTnLst>
                        <p:par>
                          <p:cTn id="556" fill="hold">
                            <p:stCondLst>
                              <p:cond delay="0"/>
                            </p:stCondLst>
                            <p:childTnLst>
                              <p:par>
                                <p:cTn id="5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3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8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57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3" fill="hold">
                      <p:stCondLst>
                        <p:cond delay="0"/>
                      </p:stCondLst>
                      <p:childTnLst>
                        <p:par>
                          <p:cTn id="574" fill="hold">
                            <p:stCondLst>
                              <p:cond delay="0"/>
                            </p:stCondLst>
                            <p:childTnLst>
                              <p:par>
                                <p:cTn id="5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1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5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6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590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1" fill="hold">
                      <p:stCondLst>
                        <p:cond delay="0"/>
                      </p:stCondLst>
                      <p:childTnLst>
                        <p:par>
                          <p:cTn id="592" fill="hold">
                            <p:stCondLst>
                              <p:cond delay="0"/>
                            </p:stCondLst>
                            <p:childTnLst>
                              <p:par>
                                <p:cTn id="59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603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4" fill="hold">
                      <p:stCondLst>
                        <p:cond delay="0"/>
                      </p:stCondLst>
                      <p:childTnLst>
                        <p:par>
                          <p:cTn id="605" fill="hold">
                            <p:stCondLst>
                              <p:cond delay="0"/>
                            </p:stCondLst>
                            <p:childTnLst>
                              <p:par>
                                <p:cTn id="60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2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7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621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2" fill="hold">
                      <p:stCondLst>
                        <p:cond delay="0"/>
                      </p:stCondLst>
                      <p:childTnLst>
                        <p:par>
                          <p:cTn id="623" fill="hold">
                            <p:stCondLst>
                              <p:cond delay="0"/>
                            </p:stCondLst>
                            <p:childTnLst>
                              <p:par>
                                <p:cTn id="6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9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0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5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639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0" fill="hold">
                      <p:stCondLst>
                        <p:cond delay="0"/>
                      </p:stCondLst>
                      <p:childTnLst>
                        <p:par>
                          <p:cTn id="641" fill="hold">
                            <p:stCondLst>
                              <p:cond delay="0"/>
                            </p:stCondLst>
                            <p:childTnLst>
                              <p:par>
                                <p:cTn id="6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65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3" fill="hold">
                      <p:stCondLst>
                        <p:cond delay="0"/>
                      </p:stCondLst>
                      <p:childTnLst>
                        <p:par>
                          <p:cTn id="654" fill="hold">
                            <p:stCondLst>
                              <p:cond delay="0"/>
                            </p:stCondLst>
                            <p:childTnLst>
                              <p:par>
                                <p:cTn id="6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1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6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670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1" fill="hold">
                      <p:stCondLst>
                        <p:cond delay="0"/>
                      </p:stCondLst>
                      <p:childTnLst>
                        <p:par>
                          <p:cTn id="672" fill="hold">
                            <p:stCondLst>
                              <p:cond delay="0"/>
                            </p:stCondLst>
                            <p:childTnLst>
                              <p:par>
                                <p:cTn id="6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8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9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4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68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9" fill="hold">
                      <p:stCondLst>
                        <p:cond delay="0"/>
                      </p:stCondLst>
                      <p:childTnLst>
                        <p:par>
                          <p:cTn id="690" fill="hold">
                            <p:stCondLst>
                              <p:cond delay="0"/>
                            </p:stCondLst>
                            <p:childTnLst>
                              <p:par>
                                <p:cTn id="69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701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2" fill="hold">
                      <p:stCondLst>
                        <p:cond delay="0"/>
                      </p:stCondLst>
                      <p:childTnLst>
                        <p:par>
                          <p:cTn id="703" fill="hold">
                            <p:stCondLst>
                              <p:cond delay="0"/>
                            </p:stCondLst>
                            <p:childTnLst>
                              <p:par>
                                <p:cTn id="70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0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1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4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5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719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0" fill="hold">
                      <p:stCondLst>
                        <p:cond delay="0"/>
                      </p:stCondLst>
                      <p:childTnLst>
                        <p:par>
                          <p:cTn id="721" fill="hold">
                            <p:stCondLst>
                              <p:cond delay="0"/>
                            </p:stCondLst>
                            <p:childTnLst>
                              <p:par>
                                <p:cTn id="7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7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2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8" fill="hold">
                      <p:stCondLst>
                        <p:cond delay="0"/>
                      </p:stCondLst>
                      <p:childTnLst>
                        <p:par>
                          <p:cTn id="739" fill="hold">
                            <p:stCondLst>
                              <p:cond delay="0"/>
                            </p:stCondLst>
                            <p:childTnLst>
                              <p:par>
                                <p:cTn id="7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4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7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5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5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6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6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6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6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6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7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73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74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5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77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78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9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81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82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3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85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86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7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89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0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1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93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4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5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97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8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9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6" grpId="0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4" grpId="0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9" grpId="0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9" grpId="0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4" grpId="0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9" grpId="0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4" grpId="0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9" grpId="0" animBg="1"/>
      <p:bldP spid="131" grpId="0" animBg="1"/>
      <p:bldP spid="131" grpId="1" animBg="1"/>
      <p:bldP spid="131" grpId="2" animBg="1"/>
      <p:bldP spid="132" grpId="0" animBg="1"/>
      <p:bldP spid="132" grpId="1" animBg="1"/>
      <p:bldP spid="132" grpId="2" animBg="1"/>
      <p:bldP spid="133" grpId="0" animBg="1"/>
      <p:bldP spid="134" grpId="0" animBg="1"/>
      <p:bldP spid="136" grpId="0" animBg="1"/>
      <p:bldP spid="136" grpId="1" animBg="1"/>
      <p:bldP spid="136" grpId="2" animBg="1"/>
      <p:bldP spid="137" grpId="0" animBg="1"/>
      <p:bldP spid="137" grpId="1" animBg="1"/>
      <p:bldP spid="137" grpId="2" animBg="1"/>
      <p:bldP spid="138" grpId="0" animBg="1"/>
      <p:bldP spid="139" grpId="0" animBg="1"/>
      <p:bldP spid="141" grpId="0" animBg="1"/>
      <p:bldP spid="141" grpId="1" animBg="1"/>
      <p:bldP spid="141" grpId="2" animBg="1"/>
      <p:bldP spid="142" grpId="0" animBg="1"/>
      <p:bldP spid="142" grpId="1" animBg="1"/>
      <p:bldP spid="142" grpId="2" animBg="1"/>
      <p:bldP spid="143" grpId="0" animBg="1"/>
      <p:bldP spid="144" grpId="0" animBg="1"/>
      <p:bldP spid="146" grpId="0" animBg="1"/>
      <p:bldP spid="146" grpId="1" animBg="1"/>
      <p:bldP spid="146" grpId="2" animBg="1"/>
      <p:bldP spid="147" grpId="0" animBg="1"/>
      <p:bldP spid="147" grpId="1" animBg="1"/>
      <p:bldP spid="147" grpId="2" animBg="1"/>
      <p:bldP spid="148" grpId="0" animBg="1"/>
      <p:bldP spid="149" grpId="0" animBg="1"/>
      <p:bldP spid="151" grpId="0" animBg="1"/>
      <p:bldP spid="151" grpId="1" animBg="1"/>
      <p:bldP spid="151" grpId="2" animBg="1"/>
      <p:bldP spid="152" grpId="0" animBg="1"/>
      <p:bldP spid="152" grpId="1" animBg="1"/>
      <p:bldP spid="152" grpId="2" animBg="1"/>
      <p:bldP spid="153" grpId="0" animBg="1"/>
      <p:bldP spid="154" grpId="0" animBg="1"/>
      <p:bldP spid="156" grpId="0" animBg="1"/>
      <p:bldP spid="156" grpId="1" animBg="1"/>
      <p:bldP spid="156" grpId="2" animBg="1"/>
      <p:bldP spid="157" grpId="0" animBg="1"/>
      <p:bldP spid="157" grpId="1" animBg="1"/>
      <p:bldP spid="157" grpId="2" animBg="1"/>
      <p:bldP spid="158" grpId="0" animBg="1"/>
      <p:bldP spid="159" grpId="0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77" grpId="0" animBg="1"/>
      <p:bldP spid="7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Прямоугольник 83"/>
          <p:cNvSpPr/>
          <p:nvPr/>
        </p:nvSpPr>
        <p:spPr>
          <a:xfrm>
            <a:off x="323528" y="260648"/>
            <a:ext cx="842493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Осенний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ур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жай</a:t>
            </a:r>
            <a:endParaRPr lang="ru-RU" sz="2800" dirty="0" smtClean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    Ос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нь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– самое  богатое  время  года.  В  с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нтябре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начинается  уборка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ур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жая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.  На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п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лях  собирают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пш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ницу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,  к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ртофель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и  к . бачки.  В  саду  поспели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ябл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ки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и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яг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ды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боярышника.  Люди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д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вно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научились  заготавливать  припасы на зиму из               .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сенних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 .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вощей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и  фруктов.  </a:t>
            </a:r>
            <a:endParaRPr lang="ru-RU" sz="2800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60350" y="68690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60350" y="97265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60350" y="125840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60350" y="68690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60350" y="68690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86512" y="5661248"/>
            <a:ext cx="2428892" cy="357190"/>
          </a:xfrm>
          <a:prstGeom prst="roundRect">
            <a:avLst/>
          </a:prstGeom>
          <a:solidFill>
            <a:srgbClr val="C00000"/>
          </a:solidFill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cs typeface="Times New Roman" pitchFamily="18" charset="0"/>
              </a:rPr>
              <a:t>ПРОВЕРИТЬ</a:t>
            </a:r>
            <a:endParaRPr lang="ru-RU" sz="2000" b="1" dirty="0"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23470" y="153304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23470" y="181879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23470" y="210454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323470" y="153304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23470" y="153304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392187" y="153304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392187" y="181879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92187" y="210454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392187" y="153304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92187" y="153304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035181" y="238450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035181" y="295478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031678" y="267082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035181" y="238450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035181" y="238450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182394" y="238022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182394" y="266598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182394" y="295173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6182394" y="238022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182394" y="238022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935975" y="324280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935975" y="352856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935975" y="381431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935975" y="324280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35975" y="324280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2399885" y="323730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399885" y="352306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399885" y="380881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399885" y="323730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399885" y="323730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125" name="Прямоугольник 124"/>
          <p:cNvSpPr/>
          <p:nvPr/>
        </p:nvSpPr>
        <p:spPr>
          <a:xfrm>
            <a:off x="4693218" y="323596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4693218" y="352172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4693218" y="380747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128" name="Прямоугольник 127"/>
          <p:cNvSpPr/>
          <p:nvPr/>
        </p:nvSpPr>
        <p:spPr>
          <a:xfrm>
            <a:off x="4693218" y="323596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4693218" y="323596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130" name="Прямоугольник 129"/>
          <p:cNvSpPr/>
          <p:nvPr/>
        </p:nvSpPr>
        <p:spPr>
          <a:xfrm>
            <a:off x="1034502" y="408894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1034502" y="4374699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1034502" y="46604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33" name="Прямоугольник 132"/>
          <p:cNvSpPr/>
          <p:nvPr/>
        </p:nvSpPr>
        <p:spPr>
          <a:xfrm>
            <a:off x="1034502" y="408894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1034502" y="408894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35" name="Прямоугольник 134"/>
          <p:cNvSpPr/>
          <p:nvPr/>
        </p:nvSpPr>
        <p:spPr>
          <a:xfrm>
            <a:off x="2936946" y="408894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2942471" y="464906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2939566" y="436510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38" name="Прямоугольник 137"/>
          <p:cNvSpPr/>
          <p:nvPr/>
        </p:nvSpPr>
        <p:spPr>
          <a:xfrm>
            <a:off x="2936946" y="408894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9" name="Прямоугольник 138"/>
          <p:cNvSpPr/>
          <p:nvPr/>
        </p:nvSpPr>
        <p:spPr>
          <a:xfrm>
            <a:off x="2936946" y="408894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40" name="Прямоугольник 139"/>
          <p:cNvSpPr/>
          <p:nvPr/>
        </p:nvSpPr>
        <p:spPr>
          <a:xfrm>
            <a:off x="7814070" y="407707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1" name="Прямоугольник 140"/>
          <p:cNvSpPr/>
          <p:nvPr/>
        </p:nvSpPr>
        <p:spPr>
          <a:xfrm>
            <a:off x="7814070" y="436282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7814070" y="464857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143" name="Прямоугольник 142"/>
          <p:cNvSpPr/>
          <p:nvPr/>
        </p:nvSpPr>
        <p:spPr>
          <a:xfrm>
            <a:off x="7814070" y="407707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7814070" y="407707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395536" y="578835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395536" y="607410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395536" y="635985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48" name="Прямоугольник 147"/>
          <p:cNvSpPr/>
          <p:nvPr/>
        </p:nvSpPr>
        <p:spPr>
          <a:xfrm>
            <a:off x="395536" y="578835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395536" y="578835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50" name="Прямоугольник 149"/>
          <p:cNvSpPr/>
          <p:nvPr/>
        </p:nvSpPr>
        <p:spPr>
          <a:xfrm>
            <a:off x="1973378" y="579845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1" name="Прямоугольник 150"/>
          <p:cNvSpPr/>
          <p:nvPr/>
        </p:nvSpPr>
        <p:spPr>
          <a:xfrm>
            <a:off x="1973378" y="608420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2" name="Прямоугольник 151"/>
          <p:cNvSpPr/>
          <p:nvPr/>
        </p:nvSpPr>
        <p:spPr>
          <a:xfrm>
            <a:off x="1973378" y="636996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53" name="Прямоугольник 152"/>
          <p:cNvSpPr/>
          <p:nvPr/>
        </p:nvSpPr>
        <p:spPr>
          <a:xfrm>
            <a:off x="1973378" y="579845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4" name="Прямоугольник 153"/>
          <p:cNvSpPr/>
          <p:nvPr/>
        </p:nvSpPr>
        <p:spPr>
          <a:xfrm>
            <a:off x="1973378" y="579845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85" name="Рамка 8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989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7" name="Скругленный прямоугольник 86">
            <a:hlinkClick r:id="" action="ppaction://hlinkshowjump?jump=endshow"/>
          </p:cNvPr>
          <p:cNvSpPr/>
          <p:nvPr/>
        </p:nvSpPr>
        <p:spPr>
          <a:xfrm>
            <a:off x="7596336" y="6165304"/>
            <a:ext cx="1080120" cy="360040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cs typeface="Times New Roman" pitchFamily="18" charset="0"/>
              </a:rPr>
              <a:t>ВЫХОД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88" name="Скругленный прямоугольник 87">
            <a:hlinkClick r:id="" action="ppaction://hlinkshowjump?jump=nextslide"/>
          </p:cNvPr>
          <p:cNvSpPr/>
          <p:nvPr/>
        </p:nvSpPr>
        <p:spPr>
          <a:xfrm>
            <a:off x="6300192" y="6165304"/>
            <a:ext cx="1152128" cy="360040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cs typeface="Times New Roman" pitchFamily="18" charset="0"/>
              </a:rPr>
              <a:t>ЕЩЁ</a:t>
            </a:r>
            <a:endParaRPr lang="ru-RU" b="1" dirty="0"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2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8" fill="hold">
                      <p:stCondLst>
                        <p:cond delay="0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45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6" fill="hold">
                      <p:stCondLst>
                        <p:cond delay="0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358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9" fill="hold">
                      <p:stCondLst>
                        <p:cond delay="0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7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2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376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7" fill="hold">
                      <p:stCondLst>
                        <p:cond delay="0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5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0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394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5" fill="hold">
                      <p:stCondLst>
                        <p:cond delay="0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407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8" fill="hold">
                      <p:stCondLst>
                        <p:cond delay="0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6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1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425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6" fill="hold">
                      <p:stCondLst>
                        <p:cond delay="0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4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9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443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4" fill="hold">
                      <p:stCondLst>
                        <p:cond delay="0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456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7" fill="hold">
                      <p:stCondLst>
                        <p:cond delay="0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5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0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3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49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3" fill="hold">
                      <p:stCondLst>
                        <p:cond delay="0"/>
                      </p:stCondLst>
                      <p:childTnLst>
                        <p:par>
                          <p:cTn id="494" fill="hold">
                            <p:stCondLst>
                              <p:cond delay="0"/>
                            </p:stCondLst>
                            <p:childTnLst>
                              <p:par>
                                <p:cTn id="49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505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6" fill="hold">
                      <p:stCondLst>
                        <p:cond delay="0"/>
                      </p:stCondLst>
                      <p:childTnLst>
                        <p:par>
                          <p:cTn id="507" fill="hold">
                            <p:stCondLst>
                              <p:cond delay="0"/>
                            </p:stCondLst>
                            <p:childTnLst>
                              <p:par>
                                <p:cTn id="50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4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9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23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4" fill="hold">
                      <p:stCondLst>
                        <p:cond delay="0"/>
                      </p:stCondLst>
                      <p:childTnLst>
                        <p:par>
                          <p:cTn id="525" fill="hold">
                            <p:stCondLst>
                              <p:cond delay="0"/>
                            </p:stCondLst>
                            <p:childTnLst>
                              <p:par>
                                <p:cTn id="5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1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2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7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541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2" fill="hold">
                      <p:stCondLst>
                        <p:cond delay="0"/>
                      </p:stCondLst>
                      <p:childTnLst>
                        <p:par>
                          <p:cTn id="543" fill="hold">
                            <p:stCondLst>
                              <p:cond delay="0"/>
                            </p:stCondLst>
                            <p:childTnLst>
                              <p:par>
                                <p:cTn id="5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554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5" fill="hold">
                      <p:stCondLst>
                        <p:cond delay="0"/>
                      </p:stCondLst>
                      <p:childTnLst>
                        <p:par>
                          <p:cTn id="556" fill="hold">
                            <p:stCondLst>
                              <p:cond delay="0"/>
                            </p:stCondLst>
                            <p:childTnLst>
                              <p:par>
                                <p:cTn id="5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3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8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57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3" fill="hold">
                      <p:stCondLst>
                        <p:cond delay="0"/>
                      </p:stCondLst>
                      <p:childTnLst>
                        <p:par>
                          <p:cTn id="574" fill="hold">
                            <p:stCondLst>
                              <p:cond delay="0"/>
                            </p:stCondLst>
                            <p:childTnLst>
                              <p:par>
                                <p:cTn id="5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1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5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6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590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1" fill="hold">
                      <p:stCondLst>
                        <p:cond delay="0"/>
                      </p:stCondLst>
                      <p:childTnLst>
                        <p:par>
                          <p:cTn id="592" fill="hold">
                            <p:stCondLst>
                              <p:cond delay="0"/>
                            </p:stCondLst>
                            <p:childTnLst>
                              <p:par>
                                <p:cTn id="59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603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4" fill="hold">
                      <p:stCondLst>
                        <p:cond delay="0"/>
                      </p:stCondLst>
                      <p:childTnLst>
                        <p:par>
                          <p:cTn id="605" fill="hold">
                            <p:stCondLst>
                              <p:cond delay="0"/>
                            </p:stCondLst>
                            <p:childTnLst>
                              <p:par>
                                <p:cTn id="60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2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7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621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2" fill="hold">
                      <p:stCondLst>
                        <p:cond delay="0"/>
                      </p:stCondLst>
                      <p:childTnLst>
                        <p:par>
                          <p:cTn id="623" fill="hold">
                            <p:stCondLst>
                              <p:cond delay="0"/>
                            </p:stCondLst>
                            <p:childTnLst>
                              <p:par>
                                <p:cTn id="6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9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0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5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63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0" fill="hold">
                      <p:stCondLst>
                        <p:cond delay="0"/>
                      </p:stCondLst>
                      <p:childTnLst>
                        <p:par>
                          <p:cTn id="641" fill="hold">
                            <p:stCondLst>
                              <p:cond delay="0"/>
                            </p:stCondLst>
                            <p:childTnLst>
                              <p:par>
                                <p:cTn id="6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47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48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9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5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5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6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6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6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6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6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7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75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6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7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79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80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1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83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84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5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87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88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9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91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92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3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6" grpId="0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4" grpId="0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9" grpId="0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9" grpId="0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4" grpId="0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9" grpId="0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4" grpId="0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9" grpId="0" animBg="1"/>
      <p:bldP spid="131" grpId="0" animBg="1"/>
      <p:bldP spid="131" grpId="1" animBg="1"/>
      <p:bldP spid="131" grpId="2" animBg="1"/>
      <p:bldP spid="132" grpId="0" animBg="1"/>
      <p:bldP spid="132" grpId="1" animBg="1"/>
      <p:bldP spid="132" grpId="2" animBg="1"/>
      <p:bldP spid="133" grpId="0" animBg="1"/>
      <p:bldP spid="134" grpId="0" animBg="1"/>
      <p:bldP spid="136" grpId="0" animBg="1"/>
      <p:bldP spid="136" grpId="1" animBg="1"/>
      <p:bldP spid="136" grpId="2" animBg="1"/>
      <p:bldP spid="137" grpId="0" animBg="1"/>
      <p:bldP spid="137" grpId="1" animBg="1"/>
      <p:bldP spid="137" grpId="2" animBg="1"/>
      <p:bldP spid="138" grpId="0" animBg="1"/>
      <p:bldP spid="139" grpId="0" animBg="1"/>
      <p:bldP spid="141" grpId="0" animBg="1"/>
      <p:bldP spid="141" grpId="1" animBg="1"/>
      <p:bldP spid="141" grpId="2" animBg="1"/>
      <p:bldP spid="142" grpId="0" animBg="1"/>
      <p:bldP spid="142" grpId="1" animBg="1"/>
      <p:bldP spid="142" grpId="2" animBg="1"/>
      <p:bldP spid="143" grpId="0" animBg="1"/>
      <p:bldP spid="144" grpId="0" animBg="1"/>
      <p:bldP spid="146" grpId="0" animBg="1"/>
      <p:bldP spid="146" grpId="1" animBg="1"/>
      <p:bldP spid="146" grpId="2" animBg="1"/>
      <p:bldP spid="147" grpId="0" animBg="1"/>
      <p:bldP spid="147" grpId="1" animBg="1"/>
      <p:bldP spid="147" grpId="2" animBg="1"/>
      <p:bldP spid="148" grpId="0" animBg="1"/>
      <p:bldP spid="149" grpId="0" animBg="1"/>
      <p:bldP spid="151" grpId="0" animBg="1"/>
      <p:bldP spid="151" grpId="1" animBg="1"/>
      <p:bldP spid="151" grpId="2" animBg="1"/>
      <p:bldP spid="152" grpId="0" animBg="1"/>
      <p:bldP spid="152" grpId="1" animBg="1"/>
      <p:bldP spid="152" grpId="2" animBg="1"/>
      <p:bldP spid="153" grpId="0" animBg="1"/>
      <p:bldP spid="1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Прямоугольник 83"/>
          <p:cNvSpPr/>
          <p:nvPr/>
        </p:nvSpPr>
        <p:spPr>
          <a:xfrm>
            <a:off x="323528" y="188640"/>
            <a:ext cx="8424936" cy="6120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З . л . тая  ос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нь</a:t>
            </a:r>
            <a:endParaRPr lang="ru-RU" sz="2800" dirty="0" smtClean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    Ос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нь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–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кр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сивое  время  года.  Д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ревья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        надевают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кр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сивые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н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ряды.  Б . ре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ка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                 нар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дилась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в  ж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лтый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сарафан.  М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гучий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ду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накинул  к 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ричневый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плащ. Разноцветные  листья   кружат  в  воздухе  и  падают  на  землю. Лучи  солнца   обнимают  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пр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. роду.</a:t>
            </a:r>
            <a:endParaRPr lang="ru-RU" sz="2800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86054" y="60578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86054" y="116756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84344" y="88905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86054" y="60578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86054" y="60578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86512" y="5661248"/>
            <a:ext cx="2428892" cy="357190"/>
          </a:xfrm>
          <a:prstGeom prst="roundRect">
            <a:avLst/>
          </a:prstGeom>
          <a:solidFill>
            <a:srgbClr val="C00000"/>
          </a:solidFill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cs typeface="Times New Roman" pitchFamily="18" charset="0"/>
              </a:rPr>
              <a:t>ПРОВЕРИТЬ</a:t>
            </a:r>
            <a:endParaRPr lang="ru-RU" sz="2000" b="1" dirty="0"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49592" y="61351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49592" y="89926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49592" y="118501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949592" y="61351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49592" y="61351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157743" y="60163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7743" y="114989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157743" y="87062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157743" y="60163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157743" y="60163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391995" y="146103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391995" y="174678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391995" y="203253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391995" y="146103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391995" y="146103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100092" y="146787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100092" y="175362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100092" y="203937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100092" y="146787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100092" y="146787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7445923" y="14721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452747" y="202900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449264" y="174906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445923" y="14721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445923" y="14721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2828102" y="231401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828102" y="259976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828102" y="2885517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828102" y="231401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828102" y="231401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125" name="Прямоугольник 124"/>
          <p:cNvSpPr/>
          <p:nvPr/>
        </p:nvSpPr>
        <p:spPr>
          <a:xfrm>
            <a:off x="4970926" y="232588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4970926" y="261164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4970926" y="289739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128" name="Прямоугольник 127"/>
          <p:cNvSpPr/>
          <p:nvPr/>
        </p:nvSpPr>
        <p:spPr>
          <a:xfrm>
            <a:off x="4970926" y="232588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4970926" y="232588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130" name="Прямоугольник 129"/>
          <p:cNvSpPr/>
          <p:nvPr/>
        </p:nvSpPr>
        <p:spPr>
          <a:xfrm>
            <a:off x="7056091" y="232513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7056091" y="261088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7056091" y="289663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33" name="Прямоугольник 132"/>
          <p:cNvSpPr/>
          <p:nvPr/>
        </p:nvSpPr>
        <p:spPr>
          <a:xfrm>
            <a:off x="7056091" y="232513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7056091" y="232513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</a:p>
        </p:txBody>
      </p:sp>
      <p:sp>
        <p:nvSpPr>
          <p:cNvPr id="135" name="Прямоугольник 134"/>
          <p:cNvSpPr/>
          <p:nvPr/>
        </p:nvSpPr>
        <p:spPr>
          <a:xfrm>
            <a:off x="7958086" y="232588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7958086" y="261164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с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7958086" y="289739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з</a:t>
            </a:r>
          </a:p>
        </p:txBody>
      </p:sp>
      <p:sp>
        <p:nvSpPr>
          <p:cNvPr id="138" name="Прямоугольник 137"/>
          <p:cNvSpPr/>
          <p:nvPr/>
        </p:nvSpPr>
        <p:spPr>
          <a:xfrm>
            <a:off x="7958086" y="232588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с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9" name="Прямоугольник 138"/>
          <p:cNvSpPr/>
          <p:nvPr/>
        </p:nvSpPr>
        <p:spPr>
          <a:xfrm>
            <a:off x="7958086" y="232588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з</a:t>
            </a:r>
          </a:p>
        </p:txBody>
      </p:sp>
      <p:sp>
        <p:nvSpPr>
          <p:cNvPr id="140" name="Прямоугольник 139"/>
          <p:cNvSpPr/>
          <p:nvPr/>
        </p:nvSpPr>
        <p:spPr>
          <a:xfrm>
            <a:off x="995350" y="316547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1" name="Прямоугольник 140"/>
          <p:cNvSpPr/>
          <p:nvPr/>
        </p:nvSpPr>
        <p:spPr>
          <a:xfrm>
            <a:off x="995350" y="345122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995350" y="373698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я</a:t>
            </a:r>
          </a:p>
        </p:txBody>
      </p:sp>
      <p:sp>
        <p:nvSpPr>
          <p:cNvPr id="143" name="Прямоугольник 142"/>
          <p:cNvSpPr/>
          <p:nvPr/>
        </p:nvSpPr>
        <p:spPr>
          <a:xfrm>
            <a:off x="995350" y="316547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995350" y="316547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я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3359739" y="316623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3359739" y="345198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3359739" y="373773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ё</a:t>
            </a:r>
          </a:p>
        </p:txBody>
      </p:sp>
      <p:sp>
        <p:nvSpPr>
          <p:cNvPr id="148" name="Прямоугольник 147"/>
          <p:cNvSpPr/>
          <p:nvPr/>
        </p:nvSpPr>
        <p:spPr>
          <a:xfrm>
            <a:off x="3359739" y="316623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3359739" y="316623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ё</a:t>
            </a:r>
          </a:p>
        </p:txBody>
      </p:sp>
      <p:sp>
        <p:nvSpPr>
          <p:cNvPr id="150" name="Прямоугольник 149"/>
          <p:cNvSpPr/>
          <p:nvPr/>
        </p:nvSpPr>
        <p:spPr>
          <a:xfrm>
            <a:off x="6637434" y="317155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1" name="Прямоугольник 150"/>
          <p:cNvSpPr/>
          <p:nvPr/>
        </p:nvSpPr>
        <p:spPr>
          <a:xfrm>
            <a:off x="6637434" y="3457310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2" name="Прямоугольник 151"/>
          <p:cNvSpPr/>
          <p:nvPr/>
        </p:nvSpPr>
        <p:spPr>
          <a:xfrm>
            <a:off x="6637434" y="3743062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53" name="Прямоугольник 152"/>
          <p:cNvSpPr/>
          <p:nvPr/>
        </p:nvSpPr>
        <p:spPr>
          <a:xfrm>
            <a:off x="6637434" y="317155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4" name="Прямоугольник 153"/>
          <p:cNvSpPr/>
          <p:nvPr/>
        </p:nvSpPr>
        <p:spPr>
          <a:xfrm>
            <a:off x="6637434" y="317155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155" name="Прямоугольник 154"/>
          <p:cNvSpPr/>
          <p:nvPr/>
        </p:nvSpPr>
        <p:spPr>
          <a:xfrm>
            <a:off x="8462142" y="31773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6" name="Прямоугольник 155"/>
          <p:cNvSpPr/>
          <p:nvPr/>
        </p:nvSpPr>
        <p:spPr>
          <a:xfrm>
            <a:off x="8462142" y="346310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п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7" name="Прямоугольник 156"/>
          <p:cNvSpPr/>
          <p:nvPr/>
        </p:nvSpPr>
        <p:spPr>
          <a:xfrm>
            <a:off x="8462142" y="374885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б</a:t>
            </a:r>
          </a:p>
        </p:txBody>
      </p:sp>
      <p:sp>
        <p:nvSpPr>
          <p:cNvPr id="158" name="Прямоугольник 157"/>
          <p:cNvSpPr/>
          <p:nvPr/>
        </p:nvSpPr>
        <p:spPr>
          <a:xfrm>
            <a:off x="8462142" y="31773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п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9" name="Прямоугольник 158"/>
          <p:cNvSpPr/>
          <p:nvPr/>
        </p:nvSpPr>
        <p:spPr>
          <a:xfrm>
            <a:off x="8462142" y="317735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б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2170150" y="401190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2170150" y="4297656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2170150" y="4583408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2170150" y="401190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2170150" y="4011904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о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2603812" y="572822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2603812" y="6013973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2603812" y="6299725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2603812" y="572822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е</a:t>
            </a:r>
            <a:endParaRPr lang="ru-RU" sz="2800" b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2603812" y="5728221"/>
            <a:ext cx="214314" cy="2857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86" name="Скругленный прямоугольник 85">
            <a:hlinkClick r:id="" action="ppaction://hlinkshowjump?jump=endshow"/>
          </p:cNvPr>
          <p:cNvSpPr/>
          <p:nvPr/>
        </p:nvSpPr>
        <p:spPr>
          <a:xfrm>
            <a:off x="7596336" y="6165304"/>
            <a:ext cx="1080120" cy="360040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cs typeface="Times New Roman" pitchFamily="18" charset="0"/>
              </a:rPr>
              <a:t>ВЫХОД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87" name="Рамка 8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989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2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8" fill="hold">
                      <p:stCondLst>
                        <p:cond delay="0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45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6" fill="hold">
                      <p:stCondLst>
                        <p:cond delay="0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358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9" fill="hold">
                      <p:stCondLst>
                        <p:cond delay="0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7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2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376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7" fill="hold">
                      <p:stCondLst>
                        <p:cond delay="0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5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0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394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5" fill="hold">
                      <p:stCondLst>
                        <p:cond delay="0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407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8" fill="hold">
                      <p:stCondLst>
                        <p:cond delay="0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6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1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425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6" fill="hold">
                      <p:stCondLst>
                        <p:cond delay="0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4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9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443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4" fill="hold">
                      <p:stCondLst>
                        <p:cond delay="0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456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7" fill="hold">
                      <p:stCondLst>
                        <p:cond delay="0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5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0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3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49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3" fill="hold">
                      <p:stCondLst>
                        <p:cond delay="0"/>
                      </p:stCondLst>
                      <p:childTnLst>
                        <p:par>
                          <p:cTn id="494" fill="hold">
                            <p:stCondLst>
                              <p:cond delay="0"/>
                            </p:stCondLst>
                            <p:childTnLst>
                              <p:par>
                                <p:cTn id="49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505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6" fill="hold">
                      <p:stCondLst>
                        <p:cond delay="0"/>
                      </p:stCondLst>
                      <p:childTnLst>
                        <p:par>
                          <p:cTn id="507" fill="hold">
                            <p:stCondLst>
                              <p:cond delay="0"/>
                            </p:stCondLst>
                            <p:childTnLst>
                              <p:par>
                                <p:cTn id="50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4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9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23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4" fill="hold">
                      <p:stCondLst>
                        <p:cond delay="0"/>
                      </p:stCondLst>
                      <p:childTnLst>
                        <p:par>
                          <p:cTn id="525" fill="hold">
                            <p:stCondLst>
                              <p:cond delay="0"/>
                            </p:stCondLst>
                            <p:childTnLst>
                              <p:par>
                                <p:cTn id="5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1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2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7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541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2" fill="hold">
                      <p:stCondLst>
                        <p:cond delay="0"/>
                      </p:stCondLst>
                      <p:childTnLst>
                        <p:par>
                          <p:cTn id="543" fill="hold">
                            <p:stCondLst>
                              <p:cond delay="0"/>
                            </p:stCondLst>
                            <p:childTnLst>
                              <p:par>
                                <p:cTn id="5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554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5" fill="hold">
                      <p:stCondLst>
                        <p:cond delay="0"/>
                      </p:stCondLst>
                      <p:childTnLst>
                        <p:par>
                          <p:cTn id="556" fill="hold">
                            <p:stCondLst>
                              <p:cond delay="0"/>
                            </p:stCondLst>
                            <p:childTnLst>
                              <p:par>
                                <p:cTn id="5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3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8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57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3" fill="hold">
                      <p:stCondLst>
                        <p:cond delay="0"/>
                      </p:stCondLst>
                      <p:childTnLst>
                        <p:par>
                          <p:cTn id="574" fill="hold">
                            <p:stCondLst>
                              <p:cond delay="0"/>
                            </p:stCondLst>
                            <p:childTnLst>
                              <p:par>
                                <p:cTn id="5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1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5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6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590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1" fill="hold">
                      <p:stCondLst>
                        <p:cond delay="0"/>
                      </p:stCondLst>
                      <p:childTnLst>
                        <p:par>
                          <p:cTn id="592" fill="hold">
                            <p:stCondLst>
                              <p:cond delay="0"/>
                            </p:stCondLst>
                            <p:childTnLst>
                              <p:par>
                                <p:cTn id="59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603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4" fill="hold">
                      <p:stCondLst>
                        <p:cond delay="0"/>
                      </p:stCondLst>
                      <p:childTnLst>
                        <p:par>
                          <p:cTn id="605" fill="hold">
                            <p:stCondLst>
                              <p:cond delay="0"/>
                            </p:stCondLst>
                            <p:childTnLst>
                              <p:par>
                                <p:cTn id="60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2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7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621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2" fill="hold">
                      <p:stCondLst>
                        <p:cond delay="0"/>
                      </p:stCondLst>
                      <p:childTnLst>
                        <p:par>
                          <p:cTn id="623" fill="hold">
                            <p:stCondLst>
                              <p:cond delay="0"/>
                            </p:stCondLst>
                            <p:childTnLst>
                              <p:par>
                                <p:cTn id="6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9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0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5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639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0" fill="hold">
                      <p:stCondLst>
                        <p:cond delay="0"/>
                      </p:stCondLst>
                      <p:childTnLst>
                        <p:par>
                          <p:cTn id="641" fill="hold">
                            <p:stCondLst>
                              <p:cond delay="0"/>
                            </p:stCondLst>
                            <p:childTnLst>
                              <p:par>
                                <p:cTn id="6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65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3" fill="hold">
                      <p:stCondLst>
                        <p:cond delay="0"/>
                      </p:stCondLst>
                      <p:childTnLst>
                        <p:par>
                          <p:cTn id="654" fill="hold">
                            <p:stCondLst>
                              <p:cond delay="0"/>
                            </p:stCondLst>
                            <p:childTnLst>
                              <p:par>
                                <p:cTn id="6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1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6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670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1" fill="hold">
                      <p:stCondLst>
                        <p:cond delay="0"/>
                      </p:stCondLst>
                      <p:childTnLst>
                        <p:par>
                          <p:cTn id="672" fill="hold">
                            <p:stCondLst>
                              <p:cond delay="0"/>
                            </p:stCondLst>
                            <p:childTnLst>
                              <p:par>
                                <p:cTn id="6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8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9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4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68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9" fill="hold">
                      <p:stCondLst>
                        <p:cond delay="0"/>
                      </p:stCondLst>
                      <p:childTnLst>
                        <p:par>
                          <p:cTn id="690" fill="hold">
                            <p:stCondLst>
                              <p:cond delay="0"/>
                            </p:stCondLst>
                            <p:childTnLst>
                              <p:par>
                                <p:cTn id="69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701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2" fill="hold">
                      <p:stCondLst>
                        <p:cond delay="0"/>
                      </p:stCondLst>
                      <p:childTnLst>
                        <p:par>
                          <p:cTn id="703" fill="hold">
                            <p:stCondLst>
                              <p:cond delay="0"/>
                            </p:stCondLst>
                            <p:childTnLst>
                              <p:par>
                                <p:cTn id="70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0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1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4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5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719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0" fill="hold">
                      <p:stCondLst>
                        <p:cond delay="0"/>
                      </p:stCondLst>
                      <p:childTnLst>
                        <p:par>
                          <p:cTn id="721" fill="hold">
                            <p:stCondLst>
                              <p:cond delay="0"/>
                            </p:stCondLst>
                            <p:childTnLst>
                              <p:par>
                                <p:cTn id="7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7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2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37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8" fill="hold">
                      <p:stCondLst>
                        <p:cond delay="0"/>
                      </p:stCondLst>
                      <p:childTnLst>
                        <p:par>
                          <p:cTn id="739" fill="hold">
                            <p:stCondLst>
                              <p:cond delay="0"/>
                            </p:stCondLst>
                            <p:childTnLst>
                              <p:par>
                                <p:cTn id="7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750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1" fill="hold">
                      <p:stCondLst>
                        <p:cond delay="0"/>
                      </p:stCondLst>
                      <p:childTnLst>
                        <p:par>
                          <p:cTn id="752" fill="hold">
                            <p:stCondLst>
                              <p:cond delay="0"/>
                            </p:stCondLst>
                            <p:childTnLst>
                              <p:par>
                                <p:cTn id="7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9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0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4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5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76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9" fill="hold">
                      <p:stCondLst>
                        <p:cond delay="0"/>
                      </p:stCondLst>
                      <p:childTnLst>
                        <p:par>
                          <p:cTn id="770" fill="hold">
                            <p:stCondLst>
                              <p:cond delay="0"/>
                            </p:stCondLst>
                            <p:childTnLst>
                              <p:par>
                                <p:cTn id="77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6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7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8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1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2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3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78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7" fill="hold">
                      <p:stCondLst>
                        <p:cond delay="0"/>
                      </p:stCondLst>
                      <p:childTnLst>
                        <p:par>
                          <p:cTn id="788" fill="hold">
                            <p:stCondLst>
                              <p:cond delay="0"/>
                            </p:stCondLst>
                            <p:childTnLst>
                              <p:par>
                                <p:cTn id="7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9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94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5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6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98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9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0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0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0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0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0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1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1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1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26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7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8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30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31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2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34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35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6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38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39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0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42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43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4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46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47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8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50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51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2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6" grpId="0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4" grpId="0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9" grpId="0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9" grpId="0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4" grpId="0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9" grpId="0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4" grpId="0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9" grpId="0" animBg="1"/>
      <p:bldP spid="131" grpId="0" animBg="1"/>
      <p:bldP spid="131" grpId="1" animBg="1"/>
      <p:bldP spid="131" grpId="2" animBg="1"/>
      <p:bldP spid="132" grpId="0" animBg="1"/>
      <p:bldP spid="132" grpId="1" animBg="1"/>
      <p:bldP spid="132" grpId="2" animBg="1"/>
      <p:bldP spid="133" grpId="0" animBg="1"/>
      <p:bldP spid="134" grpId="0" animBg="1"/>
      <p:bldP spid="136" grpId="0" animBg="1"/>
      <p:bldP spid="136" grpId="1" animBg="1"/>
      <p:bldP spid="136" grpId="2" animBg="1"/>
      <p:bldP spid="137" grpId="0" animBg="1"/>
      <p:bldP spid="137" grpId="1" animBg="1"/>
      <p:bldP spid="137" grpId="2" animBg="1"/>
      <p:bldP spid="138" grpId="0" animBg="1"/>
      <p:bldP spid="139" grpId="0" animBg="1"/>
      <p:bldP spid="141" grpId="0" animBg="1"/>
      <p:bldP spid="141" grpId="1" animBg="1"/>
      <p:bldP spid="141" grpId="2" animBg="1"/>
      <p:bldP spid="142" grpId="0" animBg="1"/>
      <p:bldP spid="142" grpId="1" animBg="1"/>
      <p:bldP spid="142" grpId="2" animBg="1"/>
      <p:bldP spid="143" grpId="0" animBg="1"/>
      <p:bldP spid="144" grpId="0" animBg="1"/>
      <p:bldP spid="146" grpId="0" animBg="1"/>
      <p:bldP spid="146" grpId="1" animBg="1"/>
      <p:bldP spid="146" grpId="2" animBg="1"/>
      <p:bldP spid="147" grpId="0" animBg="1"/>
      <p:bldP spid="147" grpId="1" animBg="1"/>
      <p:bldP spid="147" grpId="2" animBg="1"/>
      <p:bldP spid="148" grpId="0" animBg="1"/>
      <p:bldP spid="149" grpId="0" animBg="1"/>
      <p:bldP spid="151" grpId="0" animBg="1"/>
      <p:bldP spid="151" grpId="1" animBg="1"/>
      <p:bldP spid="151" grpId="2" animBg="1"/>
      <p:bldP spid="152" grpId="0" animBg="1"/>
      <p:bldP spid="152" grpId="1" animBg="1"/>
      <p:bldP spid="152" grpId="2" animBg="1"/>
      <p:bldP spid="153" grpId="0" animBg="1"/>
      <p:bldP spid="154" grpId="0" animBg="1"/>
      <p:bldP spid="156" grpId="0" animBg="1"/>
      <p:bldP spid="156" grpId="1" animBg="1"/>
      <p:bldP spid="156" grpId="2" animBg="1"/>
      <p:bldP spid="157" grpId="0" animBg="1"/>
      <p:bldP spid="157" grpId="1" animBg="1"/>
      <p:bldP spid="157" grpId="2" animBg="1"/>
      <p:bldP spid="158" grpId="0" animBg="1"/>
      <p:bldP spid="159" grpId="0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77" grpId="0" animBg="1"/>
      <p:bldP spid="78" grpId="0" animBg="1"/>
      <p:bldP spid="80" grpId="0" animBg="1"/>
      <p:bldP spid="80" grpId="1" animBg="1"/>
      <p:bldP spid="80" grpId="2" animBg="1"/>
      <p:bldP spid="81" grpId="0" animBg="1"/>
      <p:bldP spid="81" grpId="1" animBg="1"/>
      <p:bldP spid="81" grpId="2" animBg="1"/>
      <p:bldP spid="82" grpId="0" animBg="1"/>
      <p:bldP spid="8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40000"/>
                <a:lumOff val="60000"/>
              </a:schemeClr>
            </a:gs>
            <a:gs pos="50000">
              <a:schemeClr val="accent3">
                <a:lumMod val="60000"/>
                <a:lumOff val="40000"/>
              </a:schemeClr>
            </a:gs>
            <a:gs pos="100000">
              <a:srgbClr val="FFC000">
                <a:alpha val="57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s://images.vfl.ru/ii/1537023235/23224c5c/2334793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6851"/>
            <a:ext cx="8892480" cy="5538059"/>
          </a:xfrm>
          <a:prstGeom prst="rect">
            <a:avLst/>
          </a:prstGeom>
          <a:noFill/>
        </p:spPr>
      </p:pic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989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23728" y="1844824"/>
            <a:ext cx="47521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Информационные источники</a:t>
            </a:r>
            <a:endParaRPr lang="ru-RU" sz="2800" dirty="0" smtClean="0"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2852936"/>
            <a:ext cx="868263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Картинка: </a:t>
            </a:r>
            <a:r>
              <a:rPr lang="de-DE" sz="2000" dirty="0" smtClean="0">
                <a:cs typeface="Times New Roman" pitchFamily="18" charset="0"/>
                <a:hlinkClick r:id="rId3"/>
              </a:rPr>
              <a:t>https://www.pinclipart.com/picdir/big/263-2637534_</a:t>
            </a:r>
            <a:endParaRPr lang="ru-RU" sz="2000" dirty="0" smtClean="0">
              <a:cs typeface="Times New Roman" pitchFamily="18" charset="0"/>
              <a:hlinkClick r:id="rId3"/>
            </a:endParaRPr>
          </a:p>
          <a:p>
            <a:r>
              <a:rPr lang="de-DE" sz="2000" dirty="0" smtClean="0">
                <a:cs typeface="Times New Roman" pitchFamily="18" charset="0"/>
                <a:hlinkClick r:id="rId3"/>
              </a:rPr>
              <a:t>books-images-clip-art.png</a:t>
            </a:r>
            <a:endParaRPr lang="ru-RU" sz="2000" dirty="0" smtClean="0">
              <a:cs typeface="Times New Roman" pitchFamily="18" charset="0"/>
            </a:endParaRPr>
          </a:p>
          <a:p>
            <a:r>
              <a:rPr lang="de-DE" sz="2000" dirty="0" smtClean="0">
                <a:cs typeface="Times New Roman" pitchFamily="18" charset="0"/>
                <a:hlinkClick r:id="rId4"/>
              </a:rPr>
              <a:t>https://images.vfl.ru/ii/1537023235/23224c5c/23347933.png</a:t>
            </a:r>
            <a:endParaRPr lang="ru-RU" sz="2000" dirty="0" smtClean="0">
              <a:cs typeface="Times New Roman" pitchFamily="18" charset="0"/>
            </a:endParaRPr>
          </a:p>
          <a:p>
            <a:endParaRPr lang="ru-RU" sz="2000" dirty="0" smtClean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Идея технологического приёма </a:t>
            </a:r>
          </a:p>
          <a:p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«Интерактивный диктант» </a:t>
            </a:r>
            <a:r>
              <a:rPr lang="ru-RU" sz="2000" dirty="0" err="1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Аствацатурова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Г.О. </a:t>
            </a:r>
            <a:endParaRPr lang="ru-RU" sz="2000" dirty="0" smtClean="0"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Шаблон:</a:t>
            </a:r>
          </a:p>
          <a:p>
            <a:r>
              <a:rPr lang="de-DE" sz="2000" dirty="0" smtClean="0">
                <a:cs typeface="Times New Roman" pitchFamily="18" charset="0"/>
                <a:hlinkClick r:id="rId5"/>
              </a:rPr>
              <a:t>http://didaktor.ru/kak-podgotovit-interaktivnyj-diktant-shablon-dlya-powerpoint/</a:t>
            </a:r>
            <a:endParaRPr lang="ru-RU" sz="2000" dirty="0" smtClean="0">
              <a:cs typeface="Times New Roman" pitchFamily="18" charset="0"/>
            </a:endParaRPr>
          </a:p>
          <a:p>
            <a:endParaRPr lang="ru-RU" sz="2000" dirty="0" smtClean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Тексты : </a:t>
            </a:r>
            <a:r>
              <a:rPr lang="de-DE" sz="2000" dirty="0" smtClean="0">
                <a:cs typeface="Times New Roman" pitchFamily="18" charset="0"/>
                <a:hlinkClick r:id="rId6"/>
              </a:rPr>
              <a:t>https://yandex.ru/turbo/xn----8sbiecm6bhdx8i.xn--p1ai/s</a:t>
            </a:r>
            <a:endParaRPr lang="ru-RU" sz="20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903</Words>
  <Application>Microsoft Office PowerPoint</Application>
  <PresentationFormat>Экран (4:3)</PresentationFormat>
  <Paragraphs>402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Александр</cp:lastModifiedBy>
  <cp:revision>9</cp:revision>
  <dcterms:created xsi:type="dcterms:W3CDTF">2021-01-11T14:27:14Z</dcterms:created>
  <dcterms:modified xsi:type="dcterms:W3CDTF">2021-02-14T12:30:08Z</dcterms:modified>
</cp:coreProperties>
</file>